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gency FB" panose="020B0503020202020204" pitchFamily="34" charset="0"/>
      <p:regular r:id="rId9"/>
      <p:bold r:id="rId10"/>
    </p:embeddedFont>
    <p:embeddedFont>
      <p:font typeface="Authority" panose="020B0604020202020204" charset="0"/>
      <p:regular r:id="rId11"/>
    </p:embeddedFont>
    <p:embeddedFont>
      <p:font typeface="Montserrat" pitchFamily="2" charset="0"/>
      <p:regular r:id="rId12"/>
      <p:bold r:id="rId13"/>
      <p:italic r:id="rId14"/>
      <p:boldItalic r:id="rId15"/>
    </p:embeddedFont>
    <p:embeddedFont>
      <p:font typeface="Montserrat Bold" pitchFamily="2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04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90500"/>
            <a:ext cx="18894892" cy="10631526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94027" y="7235374"/>
            <a:ext cx="1650425" cy="165042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algn="ctr"/>
              <a:endParaRPr lang="pt-BR" dirty="0"/>
            </a:p>
            <a:p>
              <a:pPr algn="ctr"/>
              <a:endParaRPr lang="pt-BR" dirty="0"/>
            </a:p>
            <a:p>
              <a:pPr algn="ctr"/>
              <a:r>
                <a:rPr lang="pt-BR" dirty="0"/>
                <a:t>FOTO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603047" y="3477087"/>
            <a:ext cx="15263906" cy="2005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62"/>
              </a:lnSpc>
            </a:pPr>
            <a:r>
              <a:rPr lang="en-US" sz="11687" dirty="0" err="1">
                <a:solidFill>
                  <a:srgbClr val="000000"/>
                </a:solidFill>
                <a:latin typeface="Authority"/>
                <a:ea typeface="Authority"/>
                <a:cs typeface="Authority"/>
                <a:sym typeface="Authority"/>
              </a:rPr>
              <a:t>título</a:t>
            </a:r>
            <a:r>
              <a:rPr lang="en-US" sz="11687" dirty="0">
                <a:solidFill>
                  <a:srgbClr val="000000"/>
                </a:solidFill>
                <a:latin typeface="Authority"/>
                <a:ea typeface="Authority"/>
                <a:cs typeface="Authority"/>
                <a:sym typeface="Authority"/>
              </a:rPr>
              <a:t> do </a:t>
            </a:r>
            <a:r>
              <a:rPr lang="en-US" sz="11687" dirty="0" err="1">
                <a:solidFill>
                  <a:srgbClr val="000000"/>
                </a:solidFill>
                <a:latin typeface="Authority"/>
                <a:ea typeface="Authority"/>
                <a:cs typeface="Authority"/>
                <a:sym typeface="Authority"/>
              </a:rPr>
              <a:t>trabalho</a:t>
            </a:r>
            <a:endParaRPr lang="en-US" sz="11687" dirty="0">
              <a:solidFill>
                <a:srgbClr val="000000"/>
              </a:solidFill>
              <a:latin typeface="Authority"/>
              <a:ea typeface="Authority"/>
              <a:cs typeface="Authority"/>
              <a:sym typeface="Authority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65148" y="9248775"/>
            <a:ext cx="3308182" cy="876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4"/>
              </a:lnSpc>
            </a:pPr>
            <a:r>
              <a:rPr lang="en-US" sz="2019" b="1" spc="177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Autor 1</a:t>
            </a:r>
            <a:r>
              <a:rPr lang="en-US" sz="2019" spc="17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ctr">
              <a:lnSpc>
                <a:spcPts val="2276"/>
              </a:lnSpc>
            </a:pPr>
            <a:r>
              <a:rPr lang="en-US" sz="1835" spc="16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(Sigla da filiação institucional - E-mail)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36882" y="5549449"/>
            <a:ext cx="9796236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7"/>
              </a:lnSpc>
            </a:pPr>
            <a:r>
              <a:rPr lang="en-US" sz="6000" b="1" spc="600" dirty="0" err="1">
                <a:solidFill>
                  <a:srgbClr val="000000"/>
                </a:solidFill>
                <a:latin typeface="Agency FB" pitchFamily="34" charset="0"/>
                <a:ea typeface="Montserrat Bold"/>
                <a:cs typeface="Montserrat Bold"/>
                <a:sym typeface="Montserrat Bold"/>
              </a:rPr>
              <a:t>Subtítulo</a:t>
            </a:r>
            <a:r>
              <a:rPr lang="en-US" sz="6000" b="1" spc="600" dirty="0">
                <a:solidFill>
                  <a:srgbClr val="000000"/>
                </a:solidFill>
                <a:latin typeface="Agency FB" pitchFamily="34" charset="0"/>
                <a:ea typeface="Montserrat Bold"/>
                <a:cs typeface="Montserrat Bold"/>
                <a:sym typeface="Montserrat Bold"/>
              </a:rPr>
              <a:t> (se </a:t>
            </a:r>
            <a:r>
              <a:rPr lang="en-US" sz="6000" b="1" spc="600" dirty="0" err="1">
                <a:solidFill>
                  <a:srgbClr val="000000"/>
                </a:solidFill>
                <a:latin typeface="Agency FB" pitchFamily="34" charset="0"/>
                <a:ea typeface="Montserrat Bold"/>
                <a:cs typeface="Montserrat Bold"/>
                <a:sym typeface="Montserrat Bold"/>
              </a:rPr>
              <a:t>houver</a:t>
            </a:r>
            <a:r>
              <a:rPr lang="en-US" sz="6000" b="1" spc="600" dirty="0">
                <a:solidFill>
                  <a:srgbClr val="000000"/>
                </a:solidFill>
                <a:latin typeface="Agency FB" pitchFamily="34" charset="0"/>
                <a:ea typeface="Montserrat Bold"/>
                <a:cs typeface="Montserrat Bold"/>
                <a:sym typeface="Montserrat Bold"/>
              </a:rPr>
              <a:t>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23215" y="3025602"/>
            <a:ext cx="9796236" cy="46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19"/>
              </a:lnSpc>
            </a:pPr>
            <a:r>
              <a:rPr lang="en-US" sz="2999" b="1" spc="26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Eixo Temático * - ***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176373" y="9248775"/>
            <a:ext cx="3308182" cy="876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4"/>
              </a:lnSpc>
            </a:pPr>
            <a:r>
              <a:rPr lang="en-US" sz="2019" b="1" spc="177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Coautor 1</a:t>
            </a:r>
            <a:r>
              <a:rPr lang="en-US" sz="2019" spc="17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ctr">
              <a:lnSpc>
                <a:spcPts val="2276"/>
              </a:lnSpc>
            </a:pPr>
            <a:r>
              <a:rPr lang="en-US" sz="1835" spc="16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(Sigla da filiação institucional - E-mail)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987598" y="9248775"/>
            <a:ext cx="3308182" cy="876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4"/>
              </a:lnSpc>
            </a:pPr>
            <a:r>
              <a:rPr lang="en-US" sz="2019" b="1" spc="177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Coautor 2</a:t>
            </a:r>
            <a:r>
              <a:rPr lang="en-US" sz="2019" spc="17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ctr">
              <a:lnSpc>
                <a:spcPts val="2276"/>
              </a:lnSpc>
            </a:pPr>
            <a:r>
              <a:rPr lang="en-US" sz="1835" spc="16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(Sigla da filiação institucional - E-mail)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8005251" y="7235374"/>
            <a:ext cx="1650425" cy="1650425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algn="ctr"/>
              <a:endParaRPr lang="pt-BR" dirty="0"/>
            </a:p>
            <a:p>
              <a:pPr algn="ctr"/>
              <a:endParaRPr lang="pt-BR" dirty="0"/>
            </a:p>
            <a:p>
              <a:pPr algn="ctr"/>
              <a:r>
                <a:rPr lang="pt-BR" dirty="0"/>
                <a:t>FOTO</a:t>
              </a:r>
            </a:p>
            <a:p>
              <a:endParaRPr lang="pt-BR" dirty="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816476" y="7235374"/>
            <a:ext cx="1650425" cy="1650425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algn="ctr"/>
              <a:endParaRPr lang="pt-BR" dirty="0"/>
            </a:p>
            <a:p>
              <a:pPr algn="ctr"/>
              <a:endParaRPr lang="pt-BR" dirty="0"/>
            </a:p>
            <a:p>
              <a:pPr algn="ctr"/>
              <a:r>
                <a:rPr lang="pt-BR" dirty="0"/>
                <a:t>FOTO</a:t>
              </a:r>
            </a:p>
            <a:p>
              <a:endParaRPr lang="pt-BR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8285292" cy="1028852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810629" y="2883034"/>
            <a:ext cx="12301716" cy="1479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8"/>
              </a:lnSpc>
            </a:pPr>
            <a:r>
              <a:rPr lang="en-US" sz="3200" spc="4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Texto Texto Texto Texto Texto Texto Texto Texto Texto Texto Texto Texto Texto Texto Texto Texto Texto Texto Texto Texto Texto Texto Texto </a:t>
            </a:r>
          </a:p>
        </p:txBody>
      </p:sp>
      <p:sp>
        <p:nvSpPr>
          <p:cNvPr id="5" name="TextBox 15"/>
          <p:cNvSpPr txBox="1"/>
          <p:nvPr/>
        </p:nvSpPr>
        <p:spPr>
          <a:xfrm>
            <a:off x="1295400" y="800100"/>
            <a:ext cx="7507581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9600" b="1" kern="1500" spc="600" dirty="0">
                <a:solidFill>
                  <a:srgbClr val="000000"/>
                </a:solidFill>
                <a:latin typeface="Agency FB" pitchFamily="34" charset="0"/>
                <a:ea typeface="Authority"/>
                <a:cs typeface="Authority"/>
                <a:sym typeface="Authority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176407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8285292" cy="1028852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810629" y="2883034"/>
            <a:ext cx="12301716" cy="2469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3968"/>
              </a:lnSpc>
              <a:buFont typeface="Arial"/>
              <a:buChar char="•"/>
            </a:pPr>
            <a:r>
              <a:rPr lang="en-US" sz="3200" spc="4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</a:t>
            </a:r>
          </a:p>
          <a:p>
            <a:pPr marL="690881" lvl="1" indent="-345440" algn="l">
              <a:lnSpc>
                <a:spcPts val="3968"/>
              </a:lnSpc>
              <a:buFont typeface="Arial"/>
              <a:buChar char="•"/>
            </a:pPr>
            <a:r>
              <a:rPr lang="en-US" sz="3200" spc="4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</a:t>
            </a:r>
          </a:p>
          <a:p>
            <a:pPr marL="690881" lvl="1" indent="-345440" algn="l">
              <a:lnSpc>
                <a:spcPts val="3968"/>
              </a:lnSpc>
              <a:buFont typeface="Arial"/>
              <a:buChar char="•"/>
            </a:pPr>
            <a:r>
              <a:rPr lang="en-US" sz="3200" spc="4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</a:t>
            </a:r>
          </a:p>
          <a:p>
            <a:pPr marL="690881" lvl="1" indent="-345440" algn="l">
              <a:lnSpc>
                <a:spcPts val="3968"/>
              </a:lnSpc>
              <a:buFont typeface="Arial"/>
              <a:buChar char="•"/>
            </a:pPr>
            <a:r>
              <a:rPr lang="en-US" sz="3200" spc="4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</a:t>
            </a:r>
          </a:p>
          <a:p>
            <a:pPr marL="690881" lvl="1" indent="-345440" algn="l">
              <a:lnSpc>
                <a:spcPts val="3968"/>
              </a:lnSpc>
              <a:buFont typeface="Arial"/>
              <a:buChar char="•"/>
            </a:pPr>
            <a:r>
              <a:rPr lang="en-US" sz="3200" spc="4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</a:t>
            </a:r>
          </a:p>
        </p:txBody>
      </p:sp>
      <p:sp>
        <p:nvSpPr>
          <p:cNvPr id="5" name="TextBox 15"/>
          <p:cNvSpPr txBox="1"/>
          <p:nvPr/>
        </p:nvSpPr>
        <p:spPr>
          <a:xfrm>
            <a:off x="1295400" y="800100"/>
            <a:ext cx="7507581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9600" b="1" kern="1500" spc="600" dirty="0" err="1">
                <a:solidFill>
                  <a:srgbClr val="000000"/>
                </a:solidFill>
                <a:latin typeface="Agency FB" pitchFamily="34" charset="0"/>
                <a:ea typeface="Authority"/>
                <a:cs typeface="Authority"/>
                <a:sym typeface="Authority"/>
              </a:rPr>
              <a:t>Objetivos</a:t>
            </a:r>
            <a:endParaRPr lang="en-US" sz="9600" b="1" kern="1500" spc="600" dirty="0">
              <a:solidFill>
                <a:srgbClr val="000000"/>
              </a:solidFill>
              <a:latin typeface="Agency FB" pitchFamily="34" charset="0"/>
              <a:ea typeface="Authority"/>
              <a:cs typeface="Authority"/>
              <a:sym typeface="Authorit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8289588" cy="1029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6"/>
          <p:cNvSpPr txBox="1"/>
          <p:nvPr/>
        </p:nvSpPr>
        <p:spPr>
          <a:xfrm>
            <a:off x="1810629" y="2883034"/>
            <a:ext cx="12301716" cy="1479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8"/>
              </a:lnSpc>
            </a:pPr>
            <a:r>
              <a:rPr lang="en-US" sz="3200" spc="4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Texto Texto Texto Texto Texto Texto Texto Texto Texto Texto Texto Texto Texto Texto Texto Texto Texto Texto Texto Texto Texto Texto Texto </a:t>
            </a:r>
          </a:p>
        </p:txBody>
      </p:sp>
      <p:sp>
        <p:nvSpPr>
          <p:cNvPr id="5" name="TextBox 15"/>
          <p:cNvSpPr txBox="1"/>
          <p:nvPr/>
        </p:nvSpPr>
        <p:spPr>
          <a:xfrm>
            <a:off x="1295400" y="800100"/>
            <a:ext cx="7507581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9600" b="1" kern="1500" spc="600" dirty="0" err="1">
                <a:solidFill>
                  <a:srgbClr val="000000"/>
                </a:solidFill>
                <a:latin typeface="Agency FB" pitchFamily="34" charset="0"/>
                <a:ea typeface="Authority"/>
                <a:cs typeface="Authority"/>
                <a:sym typeface="Authority"/>
              </a:rPr>
              <a:t>Metodologia</a:t>
            </a:r>
            <a:endParaRPr lang="en-US" sz="9600" b="1" kern="1500" spc="600" dirty="0">
              <a:solidFill>
                <a:srgbClr val="000000"/>
              </a:solidFill>
              <a:latin typeface="Agency FB" pitchFamily="34" charset="0"/>
              <a:ea typeface="Authority"/>
              <a:cs typeface="Authority"/>
              <a:sym typeface="Authorit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8285292" cy="1028852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810629" y="2883034"/>
            <a:ext cx="12301716" cy="1479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8"/>
              </a:lnSpc>
            </a:pPr>
            <a:r>
              <a:rPr lang="en-US" sz="3200" spc="4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Texto Texto Texto Texto Texto Texto Texto Texto Texto Texto Texto Texto Texto Texto Texto Texto Texto Texto Texto Texto Texto Texto Texto </a:t>
            </a:r>
          </a:p>
        </p:txBody>
      </p:sp>
      <p:sp>
        <p:nvSpPr>
          <p:cNvPr id="5" name="TextBox 15"/>
          <p:cNvSpPr txBox="1"/>
          <p:nvPr/>
        </p:nvSpPr>
        <p:spPr>
          <a:xfrm>
            <a:off x="1295400" y="800100"/>
            <a:ext cx="1303020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9600" b="1" kern="1500" spc="600" dirty="0" err="1">
                <a:solidFill>
                  <a:srgbClr val="000000"/>
                </a:solidFill>
                <a:latin typeface="Agency FB" pitchFamily="34" charset="0"/>
                <a:ea typeface="Authority"/>
                <a:cs typeface="Authority"/>
                <a:sym typeface="Authority"/>
              </a:rPr>
              <a:t>Resultados</a:t>
            </a:r>
            <a:r>
              <a:rPr lang="en-US" sz="9600" b="1" kern="1500" spc="600" dirty="0">
                <a:solidFill>
                  <a:srgbClr val="000000"/>
                </a:solidFill>
                <a:latin typeface="Agency FB" pitchFamily="34" charset="0"/>
                <a:ea typeface="Authority"/>
                <a:cs typeface="Authority"/>
                <a:sym typeface="Authority"/>
              </a:rPr>
              <a:t> e </a:t>
            </a:r>
            <a:r>
              <a:rPr lang="en-US" sz="9600" b="1" kern="1500" spc="600" dirty="0" err="1">
                <a:solidFill>
                  <a:srgbClr val="000000"/>
                </a:solidFill>
                <a:latin typeface="Agency FB" pitchFamily="34" charset="0"/>
                <a:ea typeface="Authority"/>
                <a:cs typeface="Authority"/>
                <a:sym typeface="Authority"/>
              </a:rPr>
              <a:t>discussões</a:t>
            </a:r>
            <a:endParaRPr lang="en-US" sz="9600" b="1" kern="1500" spc="600" dirty="0">
              <a:solidFill>
                <a:srgbClr val="000000"/>
              </a:solidFill>
              <a:latin typeface="Agency FB" pitchFamily="34" charset="0"/>
              <a:ea typeface="Authority"/>
              <a:cs typeface="Authority"/>
              <a:sym typeface="Authorit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8285292" cy="1028852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810629" y="2883034"/>
            <a:ext cx="12301716" cy="1479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8"/>
              </a:lnSpc>
            </a:pPr>
            <a:r>
              <a:rPr lang="en-US" sz="3200" spc="4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Texto Texto Texto Texto Texto Texto Texto Texto Texto Texto Texto Texto Texto Texto Texto Texto Texto Texto Texto Texto Texto Texto Texto </a:t>
            </a:r>
          </a:p>
        </p:txBody>
      </p:sp>
      <p:sp>
        <p:nvSpPr>
          <p:cNvPr id="5" name="TextBox 15"/>
          <p:cNvSpPr txBox="1"/>
          <p:nvPr/>
        </p:nvSpPr>
        <p:spPr>
          <a:xfrm>
            <a:off x="1295400" y="800100"/>
            <a:ext cx="1234440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9600" b="1" kern="1500" spc="600" dirty="0" err="1">
                <a:solidFill>
                  <a:srgbClr val="000000"/>
                </a:solidFill>
                <a:latin typeface="Agency FB" pitchFamily="34" charset="0"/>
                <a:ea typeface="Authority"/>
                <a:cs typeface="Authority"/>
                <a:sym typeface="Authority"/>
              </a:rPr>
              <a:t>Considerações</a:t>
            </a:r>
            <a:r>
              <a:rPr lang="en-US" sz="9600" b="1" kern="1500" spc="600" dirty="0">
                <a:solidFill>
                  <a:srgbClr val="000000"/>
                </a:solidFill>
                <a:latin typeface="Agency FB" pitchFamily="34" charset="0"/>
                <a:ea typeface="Authority"/>
                <a:cs typeface="Authority"/>
                <a:sym typeface="Authority"/>
              </a:rPr>
              <a:t> </a:t>
            </a:r>
            <a:r>
              <a:rPr lang="en-US" sz="9600" b="1" kern="1500" spc="600" dirty="0" err="1">
                <a:solidFill>
                  <a:srgbClr val="000000"/>
                </a:solidFill>
                <a:latin typeface="Agency FB" pitchFamily="34" charset="0"/>
                <a:ea typeface="Authority"/>
                <a:cs typeface="Authority"/>
                <a:sym typeface="Authority"/>
              </a:rPr>
              <a:t>finais</a:t>
            </a:r>
            <a:endParaRPr lang="en-US" sz="9600" b="1" kern="1500" spc="600" dirty="0">
              <a:solidFill>
                <a:srgbClr val="000000"/>
              </a:solidFill>
              <a:latin typeface="Agency FB" pitchFamily="34" charset="0"/>
              <a:ea typeface="Authority"/>
              <a:cs typeface="Authority"/>
              <a:sym typeface="Authorit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8285292" cy="1028852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810629" y="2883034"/>
            <a:ext cx="12301716" cy="1479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8"/>
              </a:lnSpc>
            </a:pPr>
            <a:r>
              <a:rPr lang="en-US" sz="3200" spc="4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Texto Texto Texto Texto Texto Texto Texto Texto Texto Texto Texto Texto Texto Texto Texto Texto Texto Texto Texto Texto Texto Texto Texto 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1295400" y="800100"/>
            <a:ext cx="7507581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9600" b="1" kern="1500" spc="600" dirty="0" err="1">
                <a:solidFill>
                  <a:srgbClr val="000000"/>
                </a:solidFill>
                <a:latin typeface="Agency FB" pitchFamily="34" charset="0"/>
                <a:ea typeface="Authority"/>
                <a:cs typeface="Authority"/>
                <a:sym typeface="Authority"/>
              </a:rPr>
              <a:t>Referências</a:t>
            </a:r>
            <a:endParaRPr lang="en-US" sz="9600" b="1" kern="1500" spc="600" dirty="0">
              <a:solidFill>
                <a:srgbClr val="000000"/>
              </a:solidFill>
              <a:latin typeface="Agency FB" pitchFamily="34" charset="0"/>
              <a:ea typeface="Authority"/>
              <a:cs typeface="Authority"/>
              <a:sym typeface="Authorit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180</Words>
  <Application>Microsoft Office PowerPoint</Application>
  <PresentationFormat>Personalizar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Montserrat Bold</vt:lpstr>
      <vt:lpstr>Arial</vt:lpstr>
      <vt:lpstr>Montserrat</vt:lpstr>
      <vt:lpstr>Calibri</vt:lpstr>
      <vt:lpstr>Agency FB</vt:lpstr>
      <vt:lpstr>Authority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de Apresentação</dc:title>
  <dc:creator>Karina Figueiredo</dc:creator>
  <cp:lastModifiedBy>Ana Carolina Coutinho</cp:lastModifiedBy>
  <cp:revision>8</cp:revision>
  <dcterms:created xsi:type="dcterms:W3CDTF">2006-08-16T00:00:00Z</dcterms:created>
  <dcterms:modified xsi:type="dcterms:W3CDTF">2024-09-26T19:48:04Z</dcterms:modified>
  <dc:identifier>DAGQxhm8CKw</dc:identifier>
</cp:coreProperties>
</file>