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858000" cy="9144000"/>
  <p:embeddedFontLst>
    <p:embeddedFont>
      <p:font typeface="Poppins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57" userDrawn="1">
          <p15:clr>
            <a:srgbClr val="000000"/>
          </p15:clr>
        </p15:guide>
        <p15:guide id="2" pos="2035" userDrawn="1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ovQ9966VI2KtdzW/eaP3x69Cr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D89BE-6136-4CD8-B06F-722E00D66D65}" v="1" dt="2025-08-21T17:27:04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741" y="264"/>
      </p:cViewPr>
      <p:guideLst>
        <p:guide orient="horz" pos="3057"/>
        <p:guide pos="20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ana Priscila Wunsch" userId="80e8a68c5b882ca8" providerId="LiveId" clId="{FB1D89BE-6136-4CD8-B06F-722E00D66D65}"/>
    <pc:docChg chg="delSld modSld">
      <pc:chgData name="Luana Priscila Wunsch" userId="80e8a68c5b882ca8" providerId="LiveId" clId="{FB1D89BE-6136-4CD8-B06F-722E00D66D65}" dt="2025-08-21T17:30:07.581" v="35" actId="47"/>
      <pc:docMkLst>
        <pc:docMk/>
      </pc:docMkLst>
      <pc:sldChg chg="modSp mod">
        <pc:chgData name="Luana Priscila Wunsch" userId="80e8a68c5b882ca8" providerId="LiveId" clId="{FB1D89BE-6136-4CD8-B06F-722E00D66D65}" dt="2025-08-21T17:29:35.799" v="33" actId="1076"/>
        <pc:sldMkLst>
          <pc:docMk/>
          <pc:sldMk cId="0" sldId="256"/>
        </pc:sldMkLst>
        <pc:spChg chg="mod ord">
          <ac:chgData name="Luana Priscila Wunsch" userId="80e8a68c5b882ca8" providerId="LiveId" clId="{FB1D89BE-6136-4CD8-B06F-722E00D66D65}" dt="2025-08-21T17:28:18.473" v="15" actId="166"/>
          <ac:spMkLst>
            <pc:docMk/>
            <pc:sldMk cId="0" sldId="256"/>
            <ac:spMk id="84" creationId="{00000000-0000-0000-0000-000000000000}"/>
          </ac:spMkLst>
        </pc:spChg>
        <pc:spChg chg="mod ord">
          <ac:chgData name="Luana Priscila Wunsch" userId="80e8a68c5b882ca8" providerId="LiveId" clId="{FB1D89BE-6136-4CD8-B06F-722E00D66D65}" dt="2025-08-21T17:28:24.519" v="16" actId="166"/>
          <ac:spMkLst>
            <pc:docMk/>
            <pc:sldMk cId="0" sldId="256"/>
            <ac:spMk id="92" creationId="{00000000-0000-0000-0000-000000000000}"/>
          </ac:spMkLst>
        </pc:spChg>
        <pc:spChg chg="mod">
          <ac:chgData name="Luana Priscila Wunsch" userId="80e8a68c5b882ca8" providerId="LiveId" clId="{FB1D89BE-6136-4CD8-B06F-722E00D66D65}" dt="2025-08-21T17:27:09.406" v="0" actId="1076"/>
          <ac:spMkLst>
            <pc:docMk/>
            <pc:sldMk cId="0" sldId="256"/>
            <ac:spMk id="93" creationId="{00000000-0000-0000-0000-000000000000}"/>
          </ac:spMkLst>
        </pc:spChg>
        <pc:spChg chg="mod">
          <ac:chgData name="Luana Priscila Wunsch" userId="80e8a68c5b882ca8" providerId="LiveId" clId="{FB1D89BE-6136-4CD8-B06F-722E00D66D65}" dt="2025-08-21T17:29:31.216" v="32" actId="14100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Luana Priscila Wunsch" userId="80e8a68c5b882ca8" providerId="LiveId" clId="{FB1D89BE-6136-4CD8-B06F-722E00D66D65}" dt="2025-08-21T17:29:35.799" v="33" actId="1076"/>
          <ac:spMkLst>
            <pc:docMk/>
            <pc:sldMk cId="0" sldId="256"/>
            <ac:spMk id="136" creationId="{00000000-0000-0000-0000-000000000000}"/>
          </ac:spMkLst>
        </pc:spChg>
        <pc:grpChg chg="mod ord">
          <ac:chgData name="Luana Priscila Wunsch" userId="80e8a68c5b882ca8" providerId="LiveId" clId="{FB1D89BE-6136-4CD8-B06F-722E00D66D65}" dt="2025-08-21T17:29:01.167" v="26" actId="1076"/>
          <ac:grpSpMkLst>
            <pc:docMk/>
            <pc:sldMk cId="0" sldId="256"/>
            <ac:grpSpMk id="85" creationId="{00000000-0000-0000-0000-000000000000}"/>
          </ac:grpSpMkLst>
        </pc:grpChg>
        <pc:grpChg chg="mod">
          <ac:chgData name="Luana Priscila Wunsch" userId="80e8a68c5b882ca8" providerId="LiveId" clId="{FB1D89BE-6136-4CD8-B06F-722E00D66D65}" dt="2025-08-21T17:27:46.343" v="8" actId="1076"/>
          <ac:grpSpMkLst>
            <pc:docMk/>
            <pc:sldMk cId="0" sldId="256"/>
            <ac:grpSpMk id="94" creationId="{00000000-0000-0000-0000-000000000000}"/>
          </ac:grpSpMkLst>
        </pc:grpChg>
        <pc:grpChg chg="mod ord">
          <ac:chgData name="Luana Priscila Wunsch" userId="80e8a68c5b882ca8" providerId="LiveId" clId="{FB1D89BE-6136-4CD8-B06F-722E00D66D65}" dt="2025-08-21T17:29:13.559" v="28" actId="1076"/>
          <ac:grpSpMkLst>
            <pc:docMk/>
            <pc:sldMk cId="0" sldId="256"/>
            <ac:grpSpMk id="113" creationId="{00000000-0000-0000-0000-000000000000}"/>
          </ac:grpSpMkLst>
        </pc:grpChg>
        <pc:grpChg chg="mod">
          <ac:chgData name="Luana Priscila Wunsch" userId="80e8a68c5b882ca8" providerId="LiveId" clId="{FB1D89BE-6136-4CD8-B06F-722E00D66D65}" dt="2025-08-21T17:29:20.431" v="29" actId="14100"/>
          <ac:grpSpMkLst>
            <pc:docMk/>
            <pc:sldMk cId="0" sldId="256"/>
            <ac:grpSpMk id="132" creationId="{00000000-0000-0000-0000-000000000000}"/>
          </ac:grpSpMkLst>
        </pc:grpChg>
      </pc:sldChg>
      <pc:sldChg chg="del">
        <pc:chgData name="Luana Priscila Wunsch" userId="80e8a68c5b882ca8" providerId="LiveId" clId="{FB1D89BE-6136-4CD8-B06F-722E00D66D65}" dt="2025-08-21T17:29:50.515" v="34" actId="47"/>
        <pc:sldMkLst>
          <pc:docMk/>
          <pc:sldMk cId="0" sldId="257"/>
        </pc:sldMkLst>
      </pc:sldChg>
      <pc:sldChg chg="del">
        <pc:chgData name="Luana Priscila Wunsch" userId="80e8a68c5b882ca8" providerId="LiveId" clId="{FB1D89BE-6136-4CD8-B06F-722E00D66D65}" dt="2025-08-21T17:30:07.581" v="35" actId="47"/>
        <pc:sldMkLst>
          <pc:docMk/>
          <pc:sldMk cId="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404" y="2559162"/>
            <a:ext cx="6404808" cy="581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46206" lvl="1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69310" lvl="2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92413" lvl="3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615516" lvl="4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938619" lvl="5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61723" lvl="6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84826" lvl="7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907929" lvl="8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271281" y="3802039"/>
            <a:ext cx="8280645" cy="1453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690293" y="2402021"/>
            <a:ext cx="8280645" cy="4253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46206" lvl="1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69310" lvl="2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92413" lvl="3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615516" lvl="4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938619" lvl="5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61723" lvl="6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84826" lvl="7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907929" lvl="8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484621" y="3014820"/>
            <a:ext cx="5492373" cy="208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69242" y="5499463"/>
            <a:ext cx="4523131" cy="248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52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96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39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23081" y="2264485"/>
            <a:ext cx="5815454" cy="640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46206" lvl="1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969310" lvl="2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292413" lvl="3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615516" lvl="4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1938619" lvl="5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261723" lvl="6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584826" lvl="7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2907929" lvl="8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510423" y="6236320"/>
            <a:ext cx="5492373" cy="1927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2827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510423" y="4113366"/>
            <a:ext cx="5492373" cy="2122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23103" lvl="0" indent="-161552" algn="l">
              <a:spcBef>
                <a:spcPts val="28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413">
                <a:solidFill>
                  <a:srgbClr val="888888"/>
                </a:solidFill>
              </a:defRPr>
            </a:lvl1pPr>
            <a:lvl2pPr marL="646206" lvl="1" indent="-161552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272">
                <a:solidFill>
                  <a:srgbClr val="888888"/>
                </a:solidFill>
              </a:defRPr>
            </a:lvl2pPr>
            <a:lvl3pPr marL="969310" lvl="2" indent="-161552" algn="l">
              <a:spcBef>
                <a:spcPts val="226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131">
                <a:solidFill>
                  <a:srgbClr val="888888"/>
                </a:solidFill>
              </a:defRPr>
            </a:lvl3pPr>
            <a:lvl4pPr marL="1292413" lvl="3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4pPr>
            <a:lvl5pPr marL="1615516" lvl="4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5pPr>
            <a:lvl6pPr marL="1938619" lvl="5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6pPr>
            <a:lvl7pPr marL="2261723" lvl="6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7pPr>
            <a:lvl8pPr marL="2584826" lvl="7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8pPr>
            <a:lvl9pPr marL="2907929" lvl="8" indent="-161552" algn="l">
              <a:spcBef>
                <a:spcPts val="198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98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23081" y="2264485"/>
            <a:ext cx="2853880" cy="640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87203" algn="l"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979"/>
            </a:lvl1pPr>
            <a:lvl2pPr marL="646206" lvl="1" indent="-269253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96"/>
            </a:lvl2pPr>
            <a:lvl3pPr marL="969310" lvl="2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3pPr>
            <a:lvl4pPr marL="1292413" lvl="3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72"/>
            </a:lvl4pPr>
            <a:lvl5pPr marL="1615516" lvl="4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72"/>
            </a:lvl5pPr>
            <a:lvl6pPr marL="1938619" lvl="5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6pPr>
            <a:lvl7pPr marL="2261723" lvl="6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7pPr>
            <a:lvl8pPr marL="2584826" lvl="7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8pPr>
            <a:lvl9pPr marL="2907929" lvl="8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284654" y="2264485"/>
            <a:ext cx="2853880" cy="640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87203" algn="l"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1979"/>
            </a:lvl1pPr>
            <a:lvl2pPr marL="646206" lvl="1" indent="-269253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1696"/>
            </a:lvl2pPr>
            <a:lvl3pPr marL="969310" lvl="2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3pPr>
            <a:lvl4pPr marL="1292413" lvl="3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272"/>
            </a:lvl4pPr>
            <a:lvl5pPr marL="1615516" lvl="4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272"/>
            </a:lvl5pPr>
            <a:lvl6pPr marL="1938619" lvl="5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6pPr>
            <a:lvl7pPr marL="2261723" lvl="6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7pPr>
            <a:lvl8pPr marL="2584826" lvl="7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8pPr>
            <a:lvl9pPr marL="2907929" lvl="8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23081" y="2172378"/>
            <a:ext cx="2855002" cy="905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23103" lvl="0" indent="-161552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96" b="1"/>
            </a:lvl1pPr>
            <a:lvl2pPr marL="646206" lvl="1" indent="-161552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413" b="1"/>
            </a:lvl2pPr>
            <a:lvl3pPr marL="969310" lvl="2" indent="-161552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72" b="1"/>
            </a:lvl3pPr>
            <a:lvl4pPr marL="1292413" lvl="3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4pPr>
            <a:lvl5pPr marL="1615516" lvl="4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5pPr>
            <a:lvl6pPr marL="1938619" lvl="5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6pPr>
            <a:lvl7pPr marL="2261723" lvl="6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7pPr>
            <a:lvl8pPr marL="2584826" lvl="7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8pPr>
            <a:lvl9pPr marL="2907929" lvl="8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323081" y="3077722"/>
            <a:ext cx="2855002" cy="5591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69253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96"/>
            </a:lvl1pPr>
            <a:lvl2pPr marL="646206" lvl="1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413"/>
            </a:lvl2pPr>
            <a:lvl3pPr marL="969310" lvl="2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3pPr>
            <a:lvl4pPr marL="1292413" lvl="3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131"/>
            </a:lvl4pPr>
            <a:lvl5pPr marL="1615516" lvl="4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131"/>
            </a:lvl5pPr>
            <a:lvl6pPr marL="1938619" lvl="5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6pPr>
            <a:lvl7pPr marL="2261723" lvl="6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7pPr>
            <a:lvl8pPr marL="2584826" lvl="7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8pPr>
            <a:lvl9pPr marL="2907929" lvl="8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282411" y="2172378"/>
            <a:ext cx="2856124" cy="905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23103" lvl="0" indent="-161552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696" b="1"/>
            </a:lvl1pPr>
            <a:lvl2pPr marL="646206" lvl="1" indent="-161552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413" b="1"/>
            </a:lvl2pPr>
            <a:lvl3pPr marL="969310" lvl="2" indent="-161552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272" b="1"/>
            </a:lvl3pPr>
            <a:lvl4pPr marL="1292413" lvl="3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4pPr>
            <a:lvl5pPr marL="1615516" lvl="4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5pPr>
            <a:lvl6pPr marL="1938619" lvl="5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6pPr>
            <a:lvl7pPr marL="2261723" lvl="6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7pPr>
            <a:lvl8pPr marL="2584826" lvl="7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8pPr>
            <a:lvl9pPr marL="2907929" lvl="8" indent="-1615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131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282411" y="3077722"/>
            <a:ext cx="2856124" cy="5591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269253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96"/>
            </a:lvl1pPr>
            <a:lvl2pPr marL="646206" lvl="1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413"/>
            </a:lvl2pPr>
            <a:lvl3pPr marL="969310" lvl="2" indent="-24232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272"/>
            </a:lvl3pPr>
            <a:lvl4pPr marL="1292413" lvl="3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131"/>
            </a:lvl4pPr>
            <a:lvl5pPr marL="1615516" lvl="4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131"/>
            </a:lvl5pPr>
            <a:lvl6pPr marL="1938619" lvl="5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6pPr>
            <a:lvl7pPr marL="2261723" lvl="6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7pPr>
            <a:lvl8pPr marL="2584826" lvl="7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8pPr>
            <a:lvl9pPr marL="2907929" lvl="8" indent="-233352" algn="l">
              <a:spcBef>
                <a:spcPts val="226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13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23081" y="386400"/>
            <a:ext cx="2125827" cy="1644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41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526312" y="386401"/>
            <a:ext cx="3612222" cy="8282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305153" algn="l">
              <a:spcBef>
                <a:spcPts val="452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261"/>
            </a:lvl1pPr>
            <a:lvl2pPr marL="646206" lvl="1" indent="-287203" algn="l">
              <a:spcBef>
                <a:spcPts val="396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1979"/>
            </a:lvl2pPr>
            <a:lvl3pPr marL="969310" lvl="2" indent="-269253" algn="l">
              <a:spcBef>
                <a:spcPts val="339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696"/>
            </a:lvl3pPr>
            <a:lvl4pPr marL="1292413" lvl="3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413"/>
            </a:lvl4pPr>
            <a:lvl5pPr marL="1615516" lvl="4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413"/>
            </a:lvl5pPr>
            <a:lvl6pPr marL="1938619" lvl="5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6pPr>
            <a:lvl7pPr marL="2261723" lvl="6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7pPr>
            <a:lvl8pPr marL="2584826" lvl="7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8pPr>
            <a:lvl9pPr marL="2907929" lvl="8" indent="-251303" algn="l">
              <a:spcBef>
                <a:spcPts val="28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413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23081" y="2030848"/>
            <a:ext cx="2125827" cy="6638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161552" algn="l">
              <a:spcBef>
                <a:spcPts val="198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89"/>
            </a:lvl1pPr>
            <a:lvl2pPr marL="646206" lvl="1" indent="-161552" algn="l">
              <a:spcBef>
                <a:spcPts val="17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48"/>
            </a:lvl2pPr>
            <a:lvl3pPr marL="969310" lvl="2" indent="-161552" algn="l">
              <a:spcBef>
                <a:spcPts val="14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7"/>
            </a:lvl3pPr>
            <a:lvl4pPr marL="1292413" lvl="3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4pPr>
            <a:lvl5pPr marL="1615516" lvl="4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5pPr>
            <a:lvl6pPr marL="1938619" lvl="5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6pPr>
            <a:lvl7pPr marL="2261723" lvl="6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7pPr>
            <a:lvl8pPr marL="2584826" lvl="7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8pPr>
            <a:lvl9pPr marL="2907929" lvl="8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266522" y="6793454"/>
            <a:ext cx="3876969" cy="802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413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266522" y="867154"/>
            <a:ext cx="3876969" cy="582296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266522" y="7595460"/>
            <a:ext cx="3876969" cy="1138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23103" lvl="0" indent="-161552" algn="l">
              <a:spcBef>
                <a:spcPts val="198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989"/>
            </a:lvl1pPr>
            <a:lvl2pPr marL="646206" lvl="1" indent="-161552" algn="l">
              <a:spcBef>
                <a:spcPts val="17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848"/>
            </a:lvl2pPr>
            <a:lvl3pPr marL="969310" lvl="2" indent="-161552" algn="l">
              <a:spcBef>
                <a:spcPts val="14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07"/>
            </a:lvl3pPr>
            <a:lvl4pPr marL="1292413" lvl="3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4pPr>
            <a:lvl5pPr marL="1615516" lvl="4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5pPr>
            <a:lvl6pPr marL="1938619" lvl="5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6pPr>
            <a:lvl7pPr marL="2261723" lvl="6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7pPr>
            <a:lvl8pPr marL="2584826" lvl="7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8pPr>
            <a:lvl9pPr marL="2907929" lvl="8" indent="-161552" algn="l">
              <a:spcBef>
                <a:spcPts val="12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36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23081" y="388647"/>
            <a:ext cx="5815454" cy="161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23081" y="2264485"/>
            <a:ext cx="5815454" cy="640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23081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07719" y="8995037"/>
            <a:ext cx="2046178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630824" y="8995037"/>
            <a:ext cx="1507710" cy="516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4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9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4D4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81783" y="-241860"/>
            <a:ext cx="1531923" cy="1083836"/>
          </a:xfrm>
          <a:custGeom>
            <a:avLst/>
            <a:gdLst/>
            <a:ahLst/>
            <a:cxnLst/>
            <a:rect l="l" t="t" r="r" b="b"/>
            <a:pathLst>
              <a:path w="2167864" h="1533764" extrusionOk="0">
                <a:moveTo>
                  <a:pt x="0" y="0"/>
                </a:moveTo>
                <a:lnTo>
                  <a:pt x="2167864" y="0"/>
                </a:lnTo>
                <a:lnTo>
                  <a:pt x="2167864" y="1533764"/>
                </a:lnTo>
                <a:lnTo>
                  <a:pt x="0" y="1533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 sz="989"/>
          </a:p>
        </p:txBody>
      </p:sp>
      <p:grpSp>
        <p:nvGrpSpPr>
          <p:cNvPr id="94" name="Google Shape;94;p1"/>
          <p:cNvGrpSpPr/>
          <p:nvPr/>
        </p:nvGrpSpPr>
        <p:grpSpPr>
          <a:xfrm>
            <a:off x="142226" y="614533"/>
            <a:ext cx="6192033" cy="151629"/>
            <a:chOff x="0" y="-127111"/>
            <a:chExt cx="11683342" cy="286099"/>
          </a:xfrm>
        </p:grpSpPr>
        <p:grpSp>
          <p:nvGrpSpPr>
            <p:cNvPr id="95" name="Google Shape;95;p1"/>
            <p:cNvGrpSpPr/>
            <p:nvPr/>
          </p:nvGrpSpPr>
          <p:grpSpPr>
            <a:xfrm>
              <a:off x="0" y="-127111"/>
              <a:ext cx="1947224" cy="286099"/>
              <a:chOff x="0" y="-28575"/>
              <a:chExt cx="437737" cy="64316"/>
            </a:xfrm>
          </p:grpSpPr>
          <p:sp>
            <p:nvSpPr>
              <p:cNvPr id="96" name="Google Shape;96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97" name="Google Shape;97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8" name="Google Shape;98;p1"/>
            <p:cNvGrpSpPr/>
            <p:nvPr/>
          </p:nvGrpSpPr>
          <p:grpSpPr>
            <a:xfrm>
              <a:off x="1947224" y="-127111"/>
              <a:ext cx="1947224" cy="286099"/>
              <a:chOff x="0" y="-28575"/>
              <a:chExt cx="437737" cy="64316"/>
            </a:xfrm>
          </p:grpSpPr>
          <p:sp>
            <p:nvSpPr>
              <p:cNvPr id="99" name="Google Shape;99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00" name="Google Shape;100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" name="Google Shape;101;p1"/>
            <p:cNvGrpSpPr/>
            <p:nvPr/>
          </p:nvGrpSpPr>
          <p:grpSpPr>
            <a:xfrm>
              <a:off x="3894447" y="-127111"/>
              <a:ext cx="1947224" cy="286099"/>
              <a:chOff x="0" y="-28575"/>
              <a:chExt cx="437737" cy="64316"/>
            </a:xfrm>
          </p:grpSpPr>
          <p:sp>
            <p:nvSpPr>
              <p:cNvPr id="102" name="Google Shape;102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03" name="Google Shape;103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4" name="Google Shape;104;p1"/>
            <p:cNvGrpSpPr/>
            <p:nvPr/>
          </p:nvGrpSpPr>
          <p:grpSpPr>
            <a:xfrm>
              <a:off x="5841671" y="-127111"/>
              <a:ext cx="1947224" cy="286099"/>
              <a:chOff x="0" y="-28575"/>
              <a:chExt cx="437737" cy="64316"/>
            </a:xfrm>
          </p:grpSpPr>
          <p:sp>
            <p:nvSpPr>
              <p:cNvPr id="105" name="Google Shape;105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06" name="Google Shape;106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" name="Google Shape;107;p1"/>
            <p:cNvGrpSpPr/>
            <p:nvPr/>
          </p:nvGrpSpPr>
          <p:grpSpPr>
            <a:xfrm>
              <a:off x="7788894" y="-127111"/>
              <a:ext cx="1947224" cy="286099"/>
              <a:chOff x="0" y="-28575"/>
              <a:chExt cx="437737" cy="64316"/>
            </a:xfrm>
          </p:grpSpPr>
          <p:sp>
            <p:nvSpPr>
              <p:cNvPr id="108" name="Google Shape;108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09" name="Google Shape;109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" name="Google Shape;110;p1"/>
            <p:cNvGrpSpPr/>
            <p:nvPr/>
          </p:nvGrpSpPr>
          <p:grpSpPr>
            <a:xfrm>
              <a:off x="9736118" y="-127111"/>
              <a:ext cx="1947224" cy="286099"/>
              <a:chOff x="0" y="-28575"/>
              <a:chExt cx="437737" cy="64316"/>
            </a:xfrm>
          </p:grpSpPr>
          <p:sp>
            <p:nvSpPr>
              <p:cNvPr id="111" name="Google Shape;111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12" name="Google Shape;112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2" name="Google Shape;132;p1"/>
          <p:cNvGrpSpPr/>
          <p:nvPr/>
        </p:nvGrpSpPr>
        <p:grpSpPr>
          <a:xfrm rot="5400000">
            <a:off x="-1083317" y="1765215"/>
            <a:ext cx="10037643" cy="7871014"/>
            <a:chOff x="0" y="-28575"/>
            <a:chExt cx="3140400" cy="1855200"/>
          </a:xfrm>
        </p:grpSpPr>
        <p:sp>
          <p:nvSpPr>
            <p:cNvPr id="133" name="Google Shape;133;p1"/>
            <p:cNvSpPr/>
            <p:nvPr/>
          </p:nvSpPr>
          <p:spPr>
            <a:xfrm>
              <a:off x="0" y="0"/>
              <a:ext cx="3140284" cy="1826493"/>
            </a:xfrm>
            <a:custGeom>
              <a:avLst/>
              <a:gdLst/>
              <a:ahLst/>
              <a:cxnLst/>
              <a:rect l="l" t="t" r="r" b="b"/>
              <a:pathLst>
                <a:path w="3140284" h="1826493" extrusionOk="0">
                  <a:moveTo>
                    <a:pt x="0" y="0"/>
                  </a:moveTo>
                  <a:lnTo>
                    <a:pt x="3140284" y="0"/>
                  </a:lnTo>
                  <a:lnTo>
                    <a:pt x="3140284" y="1826493"/>
                  </a:lnTo>
                  <a:lnTo>
                    <a:pt x="0" y="18264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134" name="Google Shape;134;p1"/>
            <p:cNvSpPr txBox="1"/>
            <p:nvPr/>
          </p:nvSpPr>
          <p:spPr>
            <a:xfrm>
              <a:off x="0" y="-28575"/>
              <a:ext cx="3140400" cy="18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898" tIns="35898" rIns="35898" bIns="35898" anchor="ctr" anchorCtr="0">
              <a:noAutofit/>
            </a:bodyPr>
            <a:lstStyle/>
            <a:p>
              <a:pPr algn="ctr">
                <a:lnSpc>
                  <a:spcPct val="108833"/>
                </a:lnSpc>
              </a:pPr>
              <a:endParaRPr sz="1272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1"/>
          <p:cNvSpPr txBox="1"/>
          <p:nvPr/>
        </p:nvSpPr>
        <p:spPr>
          <a:xfrm>
            <a:off x="-78872" y="574194"/>
            <a:ext cx="3195880" cy="106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>
              <a:lnSpc>
                <a:spcPct val="139994"/>
              </a:lnSpc>
            </a:pPr>
            <a:r>
              <a:rPr lang="en-US" sz="4962" b="1" dirty="0">
                <a:solidFill>
                  <a:srgbClr val="D41E5A"/>
                </a:solidFill>
                <a:latin typeface="Poppins"/>
                <a:ea typeface="Poppins"/>
                <a:cs typeface="Poppins"/>
                <a:sym typeface="Poppins"/>
              </a:rPr>
              <a:t>TÍTULO</a:t>
            </a:r>
            <a:endParaRPr sz="989" dirty="0"/>
          </a:p>
        </p:txBody>
      </p:sp>
      <p:sp>
        <p:nvSpPr>
          <p:cNvPr id="136" name="Google Shape;136;p1"/>
          <p:cNvSpPr txBox="1"/>
          <p:nvPr/>
        </p:nvSpPr>
        <p:spPr>
          <a:xfrm>
            <a:off x="4352359" y="1379390"/>
            <a:ext cx="2356115" cy="220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>
              <a:lnSpc>
                <a:spcPct val="139972"/>
              </a:lnSpc>
            </a:pPr>
            <a:r>
              <a:rPr lang="en-US" sz="1022" b="1" dirty="0">
                <a:solidFill>
                  <a:srgbClr val="D41E5A"/>
                </a:solidFill>
                <a:latin typeface="Poppins"/>
                <a:ea typeface="Poppins"/>
                <a:cs typeface="Poppins"/>
                <a:sym typeface="Poppins"/>
              </a:rPr>
              <a:t>AUTORES E INSTITUIÇÕES</a:t>
            </a:r>
            <a:endParaRPr sz="989" dirty="0"/>
          </a:p>
        </p:txBody>
      </p:sp>
      <p:sp>
        <p:nvSpPr>
          <p:cNvPr id="84" name="Google Shape;84;p1"/>
          <p:cNvSpPr/>
          <p:nvPr/>
        </p:nvSpPr>
        <p:spPr>
          <a:xfrm flipH="1">
            <a:off x="4862778" y="-151516"/>
            <a:ext cx="3311731" cy="2963999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4686516" y="0"/>
                </a:moveTo>
                <a:lnTo>
                  <a:pt x="0" y="0"/>
                </a:lnTo>
                <a:lnTo>
                  <a:pt x="0" y="4194432"/>
                </a:lnTo>
                <a:lnTo>
                  <a:pt x="4686516" y="4194432"/>
                </a:lnTo>
                <a:lnTo>
                  <a:pt x="4686516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 sz="989"/>
          </a:p>
        </p:txBody>
      </p:sp>
      <p:sp>
        <p:nvSpPr>
          <p:cNvPr id="92" name="Google Shape;92;p1"/>
          <p:cNvSpPr/>
          <p:nvPr/>
        </p:nvSpPr>
        <p:spPr>
          <a:xfrm rot="10800000" flipH="1">
            <a:off x="-440888" y="7755544"/>
            <a:ext cx="3311731" cy="2963999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0" y="4194432"/>
                </a:moveTo>
                <a:lnTo>
                  <a:pt x="4686516" y="4194432"/>
                </a:lnTo>
                <a:lnTo>
                  <a:pt x="4686516" y="0"/>
                </a:lnTo>
                <a:lnTo>
                  <a:pt x="0" y="0"/>
                </a:lnTo>
                <a:lnTo>
                  <a:pt x="0" y="4194432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 sz="989"/>
          </a:p>
        </p:txBody>
      </p:sp>
      <p:grpSp>
        <p:nvGrpSpPr>
          <p:cNvPr id="85" name="Google Shape;85;p1"/>
          <p:cNvGrpSpPr/>
          <p:nvPr/>
        </p:nvGrpSpPr>
        <p:grpSpPr>
          <a:xfrm>
            <a:off x="3054017" y="10363995"/>
            <a:ext cx="4319309" cy="329405"/>
            <a:chOff x="0" y="0"/>
            <a:chExt cx="8149821" cy="621533"/>
          </a:xfrm>
        </p:grpSpPr>
        <p:sp>
          <p:nvSpPr>
            <p:cNvPr id="86" name="Google Shape;86;p1"/>
            <p:cNvSpPr/>
            <p:nvPr/>
          </p:nvSpPr>
          <p:spPr>
            <a:xfrm>
              <a:off x="2750883" y="0"/>
              <a:ext cx="477027" cy="621533"/>
            </a:xfrm>
            <a:custGeom>
              <a:avLst/>
              <a:gdLst/>
              <a:ahLst/>
              <a:cxnLst/>
              <a:rect l="l" t="t" r="r" b="b"/>
              <a:pathLst>
                <a:path w="477027" h="621533" extrusionOk="0">
                  <a:moveTo>
                    <a:pt x="0" y="0"/>
                  </a:moveTo>
                  <a:lnTo>
                    <a:pt x="477027" y="0"/>
                  </a:lnTo>
                  <a:lnTo>
                    <a:pt x="477027" y="621533"/>
                  </a:lnTo>
                  <a:lnTo>
                    <a:pt x="0" y="62153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226187" y="0"/>
              <a:ext cx="1223569" cy="481869"/>
            </a:xfrm>
            <a:custGeom>
              <a:avLst/>
              <a:gdLst/>
              <a:ahLst/>
              <a:cxnLst/>
              <a:rect l="l" t="t" r="r" b="b"/>
              <a:pathLst>
                <a:path w="1223569" h="481869" extrusionOk="0">
                  <a:moveTo>
                    <a:pt x="0" y="0"/>
                  </a:moveTo>
                  <a:lnTo>
                    <a:pt x="1223569" y="0"/>
                  </a:lnTo>
                  <a:lnTo>
                    <a:pt x="1223569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0" y="60507"/>
              <a:ext cx="930559" cy="360855"/>
            </a:xfrm>
            <a:custGeom>
              <a:avLst/>
              <a:gdLst/>
              <a:ahLst/>
              <a:cxnLst/>
              <a:rect l="l" t="t" r="r" b="b"/>
              <a:pathLst>
                <a:path w="930559" h="360855" extrusionOk="0">
                  <a:moveTo>
                    <a:pt x="0" y="0"/>
                  </a:moveTo>
                  <a:lnTo>
                    <a:pt x="930559" y="0"/>
                  </a:lnTo>
                  <a:lnTo>
                    <a:pt x="930559" y="360855"/>
                  </a:lnTo>
                  <a:lnTo>
                    <a:pt x="0" y="36085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t="-140272" r="-43106" b="-128758"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732233" y="83947"/>
              <a:ext cx="1417588" cy="256938"/>
            </a:xfrm>
            <a:custGeom>
              <a:avLst/>
              <a:gdLst/>
              <a:ahLst/>
              <a:cxnLst/>
              <a:rect l="l" t="t" r="r" b="b"/>
              <a:pathLst>
                <a:path w="1417588" h="256938" extrusionOk="0">
                  <a:moveTo>
                    <a:pt x="0" y="0"/>
                  </a:moveTo>
                  <a:lnTo>
                    <a:pt x="1417588" y="0"/>
                  </a:lnTo>
                  <a:lnTo>
                    <a:pt x="1417588" y="256938"/>
                  </a:lnTo>
                  <a:lnTo>
                    <a:pt x="0" y="2569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3529038" y="0"/>
              <a:ext cx="1511745" cy="481869"/>
            </a:xfrm>
            <a:custGeom>
              <a:avLst/>
              <a:gdLst/>
              <a:ahLst/>
              <a:cxnLst/>
              <a:rect l="l" t="t" r="r" b="b"/>
              <a:pathLst>
                <a:path w="1511745" h="481869" extrusionOk="0">
                  <a:moveTo>
                    <a:pt x="0" y="0"/>
                  </a:moveTo>
                  <a:lnTo>
                    <a:pt x="1511745" y="0"/>
                  </a:lnTo>
                  <a:lnTo>
                    <a:pt x="1511745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336411" y="45885"/>
              <a:ext cx="1100195" cy="333062"/>
            </a:xfrm>
            <a:custGeom>
              <a:avLst/>
              <a:gdLst/>
              <a:ahLst/>
              <a:cxnLst/>
              <a:rect l="l" t="t" r="r" b="b"/>
              <a:pathLst>
                <a:path w="1100195" h="333062" extrusionOk="0">
                  <a:moveTo>
                    <a:pt x="0" y="0"/>
                  </a:moveTo>
                  <a:lnTo>
                    <a:pt x="1100194" y="0"/>
                  </a:lnTo>
                  <a:lnTo>
                    <a:pt x="1100194" y="333062"/>
                  </a:lnTo>
                  <a:lnTo>
                    <a:pt x="0" y="33306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-40799"/>
              </a:stretch>
            </a:blipFill>
            <a:ln>
              <a:noFill/>
            </a:ln>
          </p:spPr>
          <p:txBody>
            <a:bodyPr/>
            <a:lstStyle/>
            <a:p>
              <a:endParaRPr lang="pt-BR" sz="989"/>
            </a:p>
          </p:txBody>
        </p:sp>
      </p:grpSp>
      <p:grpSp>
        <p:nvGrpSpPr>
          <p:cNvPr id="113" name="Google Shape;113;p1"/>
          <p:cNvGrpSpPr/>
          <p:nvPr/>
        </p:nvGrpSpPr>
        <p:grpSpPr>
          <a:xfrm>
            <a:off x="1363931" y="10275458"/>
            <a:ext cx="6192033" cy="151629"/>
            <a:chOff x="0" y="0"/>
            <a:chExt cx="11683342" cy="286099"/>
          </a:xfrm>
        </p:grpSpPr>
        <p:grpSp>
          <p:nvGrpSpPr>
            <p:cNvPr id="114" name="Google Shape;114;p1"/>
            <p:cNvGrpSpPr/>
            <p:nvPr/>
          </p:nvGrpSpPr>
          <p:grpSpPr>
            <a:xfrm rot="10800000">
              <a:off x="9736118" y="0"/>
              <a:ext cx="1947224" cy="286099"/>
              <a:chOff x="0" y="-28575"/>
              <a:chExt cx="437737" cy="64316"/>
            </a:xfrm>
          </p:grpSpPr>
          <p:sp>
            <p:nvSpPr>
              <p:cNvPr id="115" name="Google Shape;115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16" name="Google Shape;116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" name="Google Shape;117;p1"/>
            <p:cNvGrpSpPr/>
            <p:nvPr/>
          </p:nvGrpSpPr>
          <p:grpSpPr>
            <a:xfrm rot="10800000">
              <a:off x="7788894" y="0"/>
              <a:ext cx="1947224" cy="286099"/>
              <a:chOff x="0" y="-28575"/>
              <a:chExt cx="437737" cy="64316"/>
            </a:xfrm>
          </p:grpSpPr>
          <p:sp>
            <p:nvSpPr>
              <p:cNvPr id="118" name="Google Shape;118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19" name="Google Shape;119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0" name="Google Shape;120;p1"/>
            <p:cNvGrpSpPr/>
            <p:nvPr/>
          </p:nvGrpSpPr>
          <p:grpSpPr>
            <a:xfrm rot="10800000">
              <a:off x="5841671" y="0"/>
              <a:ext cx="1947224" cy="286099"/>
              <a:chOff x="0" y="-28575"/>
              <a:chExt cx="437737" cy="64316"/>
            </a:xfrm>
          </p:grpSpPr>
          <p:sp>
            <p:nvSpPr>
              <p:cNvPr id="121" name="Google Shape;121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22" name="Google Shape;122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3" name="Google Shape;123;p1"/>
            <p:cNvGrpSpPr/>
            <p:nvPr/>
          </p:nvGrpSpPr>
          <p:grpSpPr>
            <a:xfrm rot="10800000">
              <a:off x="3894447" y="0"/>
              <a:ext cx="1947224" cy="286099"/>
              <a:chOff x="0" y="-28575"/>
              <a:chExt cx="437737" cy="64316"/>
            </a:xfrm>
          </p:grpSpPr>
          <p:sp>
            <p:nvSpPr>
              <p:cNvPr id="124" name="Google Shape;124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25" name="Google Shape;125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6" name="Google Shape;126;p1"/>
            <p:cNvGrpSpPr/>
            <p:nvPr/>
          </p:nvGrpSpPr>
          <p:grpSpPr>
            <a:xfrm rot="10800000">
              <a:off x="1947224" y="0"/>
              <a:ext cx="1947224" cy="286099"/>
              <a:chOff x="0" y="-28575"/>
              <a:chExt cx="437737" cy="64316"/>
            </a:xfrm>
          </p:grpSpPr>
          <p:sp>
            <p:nvSpPr>
              <p:cNvPr id="127" name="Google Shape;127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28" name="Google Shape;128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" name="Google Shape;129;p1"/>
            <p:cNvGrpSpPr/>
            <p:nvPr/>
          </p:nvGrpSpPr>
          <p:grpSpPr>
            <a:xfrm rot="10800000">
              <a:off x="0" y="0"/>
              <a:ext cx="1947224" cy="286099"/>
              <a:chOff x="0" y="-28575"/>
              <a:chExt cx="437737" cy="64316"/>
            </a:xfrm>
          </p:grpSpPr>
          <p:sp>
            <p:nvSpPr>
              <p:cNvPr id="130" name="Google Shape;130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 sz="989"/>
              </a:p>
            </p:txBody>
          </p:sp>
          <p:sp>
            <p:nvSpPr>
              <p:cNvPr id="131" name="Google Shape;131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2911" tIns="42911" rIns="42911" bIns="42911" anchor="ctr" anchorCtr="0">
                <a:noAutofit/>
              </a:bodyPr>
              <a:lstStyle/>
              <a:p>
                <a:pPr algn="ctr">
                  <a:lnSpc>
                    <a:spcPct val="108888"/>
                  </a:lnSpc>
                </a:pPr>
                <a:endParaRPr sz="1272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Poppins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Luana Priscila Wunsch</dc:creator>
  <cp:lastModifiedBy>Luana Priscila Wunsch</cp:lastModifiedBy>
  <cp:revision>1</cp:revision>
  <dcterms:created xsi:type="dcterms:W3CDTF">2006-08-16T00:00:00Z</dcterms:created>
  <dcterms:modified xsi:type="dcterms:W3CDTF">2025-08-21T17:31:12Z</dcterms:modified>
</cp:coreProperties>
</file>