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7641888" cy="3348355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7891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5784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3675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71565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9458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07349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25242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43133" algn="l" defTabSz="163578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8" userDrawn="1">
          <p15:clr>
            <a:srgbClr val="A4A3A4"/>
          </p15:clr>
        </p15:guide>
        <p15:guide id="2" pos="2620" userDrawn="1">
          <p15:clr>
            <a:srgbClr val="A4A3A4"/>
          </p15:clr>
        </p15:guide>
        <p15:guide id="3" orient="horz" pos="3954">
          <p15:clr>
            <a:srgbClr val="A4A3A4"/>
          </p15:clr>
        </p15:guide>
        <p15:guide id="4" pos="4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B70"/>
    <a:srgbClr val="D0D8E8"/>
    <a:srgbClr val="9E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1140" y="30"/>
      </p:cViewPr>
      <p:guideLst>
        <p:guide orient="horz" pos="1658"/>
        <p:guide pos="2620"/>
        <p:guide orient="horz" pos="3954"/>
        <p:guide pos="4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127" y="3900603"/>
            <a:ext cx="13329426" cy="26914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252" y="7115254"/>
            <a:ext cx="10977175" cy="32088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6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3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0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6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3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6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3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9217" y="502837"/>
            <a:ext cx="3528378" cy="10713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084" y="502837"/>
            <a:ext cx="10323772" cy="10713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745" y="8068606"/>
            <a:ext cx="13329426" cy="2493826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745" y="5321910"/>
            <a:ext cx="13329426" cy="2746696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6684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3369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005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673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83424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601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367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1347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86" y="2929811"/>
            <a:ext cx="6926074" cy="8286599"/>
          </a:xfrm>
        </p:spPr>
        <p:txBody>
          <a:bodyPr/>
          <a:lstStyle>
            <a:lvl1pPr>
              <a:defRPr sz="47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1520" y="2929811"/>
            <a:ext cx="6926074" cy="8286599"/>
          </a:xfrm>
        </p:spPr>
        <p:txBody>
          <a:bodyPr/>
          <a:lstStyle>
            <a:lvl1pPr>
              <a:defRPr sz="47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085" y="2810644"/>
            <a:ext cx="6928797" cy="117134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6847" indent="0">
              <a:buNone/>
              <a:defRPr sz="3400" b="1"/>
            </a:lvl2pPr>
            <a:lvl3pPr marL="1533697" indent="0">
              <a:buNone/>
              <a:defRPr sz="3000" b="1"/>
            </a:lvl3pPr>
            <a:lvl4pPr marL="2300544" indent="0">
              <a:buNone/>
              <a:defRPr sz="2700" b="1"/>
            </a:lvl4pPr>
            <a:lvl5pPr marL="3067394" indent="0">
              <a:buNone/>
              <a:defRPr sz="2700" b="1"/>
            </a:lvl5pPr>
            <a:lvl6pPr marL="3834241" indent="0">
              <a:buNone/>
              <a:defRPr sz="2700" b="1"/>
            </a:lvl6pPr>
            <a:lvl7pPr marL="4601090" indent="0">
              <a:buNone/>
              <a:defRPr sz="2700" b="1"/>
            </a:lvl7pPr>
            <a:lvl8pPr marL="5367938" indent="0">
              <a:buNone/>
              <a:defRPr sz="2700" b="1"/>
            </a:lvl8pPr>
            <a:lvl9pPr marL="6134787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085" y="3981987"/>
            <a:ext cx="6928797" cy="72344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6076" y="2810644"/>
            <a:ext cx="6931519" cy="117134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6847" indent="0">
              <a:buNone/>
              <a:defRPr sz="3400" b="1"/>
            </a:lvl2pPr>
            <a:lvl3pPr marL="1533697" indent="0">
              <a:buNone/>
              <a:defRPr sz="3000" b="1"/>
            </a:lvl3pPr>
            <a:lvl4pPr marL="2300544" indent="0">
              <a:buNone/>
              <a:defRPr sz="2700" b="1"/>
            </a:lvl4pPr>
            <a:lvl5pPr marL="3067394" indent="0">
              <a:buNone/>
              <a:defRPr sz="2700" b="1"/>
            </a:lvl5pPr>
            <a:lvl6pPr marL="3834241" indent="0">
              <a:buNone/>
              <a:defRPr sz="2700" b="1"/>
            </a:lvl6pPr>
            <a:lvl7pPr marL="4601090" indent="0">
              <a:buNone/>
              <a:defRPr sz="2700" b="1"/>
            </a:lvl7pPr>
            <a:lvl8pPr marL="5367938" indent="0">
              <a:buNone/>
              <a:defRPr sz="2700" b="1"/>
            </a:lvl8pPr>
            <a:lvl9pPr marL="6134787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6076" y="3981987"/>
            <a:ext cx="6931519" cy="72344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86" y="499930"/>
            <a:ext cx="5159163" cy="2127599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01" y="499928"/>
            <a:ext cx="8766493" cy="10716482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086" y="2627530"/>
            <a:ext cx="5159163" cy="8588880"/>
          </a:xfrm>
        </p:spPr>
        <p:txBody>
          <a:bodyPr/>
          <a:lstStyle>
            <a:lvl1pPr marL="0" indent="0">
              <a:buNone/>
              <a:defRPr sz="2300"/>
            </a:lvl1pPr>
            <a:lvl2pPr marL="766847" indent="0">
              <a:buNone/>
              <a:defRPr sz="2000"/>
            </a:lvl2pPr>
            <a:lvl3pPr marL="1533697" indent="0">
              <a:buNone/>
              <a:defRPr sz="1700"/>
            </a:lvl3pPr>
            <a:lvl4pPr marL="2300544" indent="0">
              <a:buNone/>
              <a:defRPr sz="1500"/>
            </a:lvl4pPr>
            <a:lvl5pPr marL="3067394" indent="0">
              <a:buNone/>
              <a:defRPr sz="1500"/>
            </a:lvl5pPr>
            <a:lvl6pPr marL="3834241" indent="0">
              <a:buNone/>
              <a:defRPr sz="1500"/>
            </a:lvl6pPr>
            <a:lvl7pPr marL="4601090" indent="0">
              <a:buNone/>
              <a:defRPr sz="1500"/>
            </a:lvl7pPr>
            <a:lvl8pPr marL="5367938" indent="0">
              <a:buNone/>
              <a:defRPr sz="1500"/>
            </a:lvl8pPr>
            <a:lvl9pPr marL="613478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20" y="8789434"/>
            <a:ext cx="9409008" cy="103764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3720" y="1121933"/>
            <a:ext cx="9409008" cy="7533798"/>
          </a:xfrm>
        </p:spPr>
        <p:txBody>
          <a:bodyPr/>
          <a:lstStyle>
            <a:lvl1pPr marL="0" indent="0">
              <a:buNone/>
              <a:defRPr sz="5400"/>
            </a:lvl1pPr>
            <a:lvl2pPr marL="766847" indent="0">
              <a:buNone/>
              <a:defRPr sz="4700"/>
            </a:lvl2pPr>
            <a:lvl3pPr marL="1533697" indent="0">
              <a:buNone/>
              <a:defRPr sz="4000"/>
            </a:lvl3pPr>
            <a:lvl4pPr marL="2300544" indent="0">
              <a:buNone/>
              <a:defRPr sz="3400"/>
            </a:lvl4pPr>
            <a:lvl5pPr marL="3067394" indent="0">
              <a:buNone/>
              <a:defRPr sz="3400"/>
            </a:lvl5pPr>
            <a:lvl6pPr marL="3834241" indent="0">
              <a:buNone/>
              <a:defRPr sz="3400"/>
            </a:lvl6pPr>
            <a:lvl7pPr marL="4601090" indent="0">
              <a:buNone/>
              <a:defRPr sz="3400"/>
            </a:lvl7pPr>
            <a:lvl8pPr marL="5367938" indent="0">
              <a:buNone/>
              <a:defRPr sz="3400"/>
            </a:lvl8pPr>
            <a:lvl9pPr marL="613478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3720" y="9827075"/>
            <a:ext cx="9409008" cy="1473623"/>
          </a:xfrm>
        </p:spPr>
        <p:txBody>
          <a:bodyPr/>
          <a:lstStyle>
            <a:lvl1pPr marL="0" indent="0">
              <a:buNone/>
              <a:defRPr sz="2300"/>
            </a:lvl1pPr>
            <a:lvl2pPr marL="766847" indent="0">
              <a:buNone/>
              <a:defRPr sz="2000"/>
            </a:lvl2pPr>
            <a:lvl3pPr marL="1533697" indent="0">
              <a:buNone/>
              <a:defRPr sz="1700"/>
            </a:lvl3pPr>
            <a:lvl4pPr marL="2300544" indent="0">
              <a:buNone/>
              <a:defRPr sz="1500"/>
            </a:lvl4pPr>
            <a:lvl5pPr marL="3067394" indent="0">
              <a:buNone/>
              <a:defRPr sz="1500"/>
            </a:lvl5pPr>
            <a:lvl6pPr marL="3834241" indent="0">
              <a:buNone/>
              <a:defRPr sz="1500"/>
            </a:lvl6pPr>
            <a:lvl7pPr marL="4601090" indent="0">
              <a:buNone/>
              <a:defRPr sz="1500"/>
            </a:lvl7pPr>
            <a:lvl8pPr marL="5367938" indent="0">
              <a:buNone/>
              <a:defRPr sz="1500"/>
            </a:lvl8pPr>
            <a:lvl9pPr marL="613478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085" y="502837"/>
            <a:ext cx="14113510" cy="2092723"/>
          </a:xfrm>
          <a:prstGeom prst="rect">
            <a:avLst/>
          </a:prstGeom>
        </p:spPr>
        <p:txBody>
          <a:bodyPr vert="horz" lIns="199778" tIns="99889" rIns="199778" bIns="998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085" y="2929811"/>
            <a:ext cx="14113510" cy="8286599"/>
          </a:xfrm>
          <a:prstGeom prst="rect">
            <a:avLst/>
          </a:prstGeom>
        </p:spPr>
        <p:txBody>
          <a:bodyPr vert="horz" lIns="199778" tIns="99889" rIns="199778" bIns="998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084" y="11637859"/>
            <a:ext cx="3659059" cy="668510"/>
          </a:xfrm>
          <a:prstGeom prst="rect">
            <a:avLst/>
          </a:prstGeom>
        </p:spPr>
        <p:txBody>
          <a:bodyPr vert="horz" lIns="199778" tIns="99889" rIns="199778" bIns="99889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7907" y="11637859"/>
            <a:ext cx="4965866" cy="668510"/>
          </a:xfrm>
          <a:prstGeom prst="rect">
            <a:avLst/>
          </a:prstGeom>
        </p:spPr>
        <p:txBody>
          <a:bodyPr vert="horz" lIns="199778" tIns="99889" rIns="199778" bIns="99889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8537" y="11637859"/>
            <a:ext cx="3659059" cy="668510"/>
          </a:xfrm>
          <a:prstGeom prst="rect">
            <a:avLst/>
          </a:prstGeom>
        </p:spPr>
        <p:txBody>
          <a:bodyPr vert="horz" lIns="199778" tIns="99889" rIns="199778" bIns="99889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33697" rtl="0" eaLnBrk="1" latinLnBrk="0" hangingPunct="1">
        <a:spcBef>
          <a:spcPct val="0"/>
        </a:spcBef>
        <a:buNone/>
        <a:defRPr sz="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135" indent="-575135" algn="l" defTabSz="1533697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46129" indent="-479280" algn="l" defTabSz="1533697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17120" indent="-383424" algn="l" defTabSz="153369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83970" indent="-383424" algn="l" defTabSz="153369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0817" indent="-383424" algn="l" defTabSz="1533697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17665" indent="-383424" algn="l" defTabSz="153369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4984514" indent="-383424" algn="l" defTabSz="153369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751361" indent="-383424" algn="l" defTabSz="153369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18211" indent="-383424" algn="l" defTabSz="153369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6847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697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00544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7394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34241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01090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67938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34787" algn="l" defTabSz="153369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1">
            <a:extLst>
              <a:ext uri="{FF2B5EF4-FFF2-40B4-BE49-F238E27FC236}">
                <a16:creationId xmlns:a16="http://schemas.microsoft.com/office/drawing/2014/main" id="{6774BEFB-F650-16C3-7A79-CF30FF8157C5}"/>
              </a:ext>
            </a:extLst>
          </p:cNvPr>
          <p:cNvSpPr/>
          <p:nvPr/>
        </p:nvSpPr>
        <p:spPr>
          <a:xfrm rot="-10800000">
            <a:off x="346065" y="17821502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36" name="AutoShape 11">
            <a:extLst>
              <a:ext uri="{FF2B5EF4-FFF2-40B4-BE49-F238E27FC236}">
                <a16:creationId xmlns:a16="http://schemas.microsoft.com/office/drawing/2014/main" id="{1F76752D-E4EE-9CB7-0221-86861C6D5942}"/>
              </a:ext>
            </a:extLst>
          </p:cNvPr>
          <p:cNvSpPr/>
          <p:nvPr/>
        </p:nvSpPr>
        <p:spPr>
          <a:xfrm rot="-10800000">
            <a:off x="306740" y="13613679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9" name="AutoShape 9"/>
          <p:cNvSpPr/>
          <p:nvPr/>
        </p:nvSpPr>
        <p:spPr>
          <a:xfrm rot="-10800000">
            <a:off x="0" y="-3"/>
            <a:ext cx="17641888" cy="3533251"/>
          </a:xfrm>
          <a:prstGeom prst="rect">
            <a:avLst/>
          </a:prstGeom>
          <a:solidFill>
            <a:srgbClr val="302B70"/>
          </a:solidFill>
          <a:effectLst>
            <a:outerShdw blurRad="50800" dist="50800" dir="5400000" algn="ctr" rotWithShape="0">
              <a:schemeClr val="bg1"/>
            </a:outerShdw>
          </a:effectLst>
        </p:spPr>
      </p:sp>
      <p:sp>
        <p:nvSpPr>
          <p:cNvPr id="11" name="AutoShape 11"/>
          <p:cNvSpPr/>
          <p:nvPr/>
        </p:nvSpPr>
        <p:spPr>
          <a:xfrm rot="-10800000">
            <a:off x="306740" y="7311495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7" name="TextBox 7"/>
          <p:cNvSpPr txBox="1"/>
          <p:nvPr/>
        </p:nvSpPr>
        <p:spPr>
          <a:xfrm>
            <a:off x="5455464" y="1203671"/>
            <a:ext cx="12083808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COLOQUE O TÍTULO DO SEU</a:t>
            </a:r>
          </a:p>
          <a:p>
            <a:pPr algn="ctr"/>
            <a:r>
              <a:rPr lang="en-US" sz="5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TRABALHO AQUI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A02C0BF-50CE-E122-8291-B5A494C9EA23}"/>
              </a:ext>
            </a:extLst>
          </p:cNvPr>
          <p:cNvSpPr txBox="1"/>
          <p:nvPr/>
        </p:nvSpPr>
        <p:spPr>
          <a:xfrm>
            <a:off x="624432" y="3844963"/>
            <a:ext cx="16373200" cy="2233054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Nome, APRESENTADOR¹; nome, CO-AUTORES¹; nome, ORIENTADOR²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1 Aluno de graduação do Centro Universitário UniFacid – Teresina - PI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2 Professor orientador do trabalho – Teresina - PI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D4E64EF-35CC-557E-94C5-45A286E87421}"/>
              </a:ext>
            </a:extLst>
          </p:cNvPr>
          <p:cNvSpPr txBox="1"/>
          <p:nvPr/>
        </p:nvSpPr>
        <p:spPr>
          <a:xfrm flipH="1">
            <a:off x="2553256" y="7422585"/>
            <a:ext cx="3576570" cy="878837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44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INTRODUÇÃO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FB53247-2A33-0B62-1B4B-0834945FF3AF}"/>
              </a:ext>
            </a:extLst>
          </p:cNvPr>
          <p:cNvSpPr txBox="1"/>
          <p:nvPr/>
        </p:nvSpPr>
        <p:spPr>
          <a:xfrm flipH="1">
            <a:off x="3080840" y="13724769"/>
            <a:ext cx="2768303" cy="878837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44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OBJETIVO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B9EAB84-9080-C4D6-3906-315BC3BB2777}"/>
              </a:ext>
            </a:extLst>
          </p:cNvPr>
          <p:cNvSpPr txBox="1"/>
          <p:nvPr/>
        </p:nvSpPr>
        <p:spPr>
          <a:xfrm flipH="1">
            <a:off x="2441655" y="17932593"/>
            <a:ext cx="4046671" cy="878837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44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METODOLOGIA</a:t>
            </a:r>
          </a:p>
        </p:txBody>
      </p:sp>
      <p:graphicFrame>
        <p:nvGraphicFramePr>
          <p:cNvPr id="24" name="Tabela 34">
            <a:extLst>
              <a:ext uri="{FF2B5EF4-FFF2-40B4-BE49-F238E27FC236}">
                <a16:creationId xmlns:a16="http://schemas.microsoft.com/office/drawing/2014/main" id="{972D5393-19DF-81D1-C0C0-0AC32C0D5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87360"/>
              </p:ext>
            </p:extLst>
          </p:nvPr>
        </p:nvGraphicFramePr>
        <p:xfrm>
          <a:off x="355976" y="25729552"/>
          <a:ext cx="8186601" cy="67176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{BC89EF96-8CEA-46FF-86C4-4CE0E7609802}</a:tableStyleId>
              </a:tblPr>
              <a:tblGrid>
                <a:gridCol w="2728867">
                  <a:extLst>
                    <a:ext uri="{9D8B030D-6E8A-4147-A177-3AD203B41FA5}">
                      <a16:colId xmlns:a16="http://schemas.microsoft.com/office/drawing/2014/main" val="1785246585"/>
                    </a:ext>
                  </a:extLst>
                </a:gridCol>
                <a:gridCol w="2728867">
                  <a:extLst>
                    <a:ext uri="{9D8B030D-6E8A-4147-A177-3AD203B41FA5}">
                      <a16:colId xmlns:a16="http://schemas.microsoft.com/office/drawing/2014/main" val="3784061120"/>
                    </a:ext>
                  </a:extLst>
                </a:gridCol>
                <a:gridCol w="2728867">
                  <a:extLst>
                    <a:ext uri="{9D8B030D-6E8A-4147-A177-3AD203B41FA5}">
                      <a16:colId xmlns:a16="http://schemas.microsoft.com/office/drawing/2014/main" val="2661114258"/>
                    </a:ext>
                  </a:extLst>
                </a:gridCol>
              </a:tblGrid>
              <a:tr h="1495972"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AUTOR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DELINEAMENTO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PRINCIPAIS ACHADOS</a:t>
                      </a:r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4253323830"/>
                  </a:ext>
                </a:extLst>
              </a:tr>
              <a:tr h="2227391">
                <a:tc>
                  <a:txBody>
                    <a:bodyPr/>
                    <a:lstStyle/>
                    <a:p>
                      <a:r>
                        <a:rPr lang="pt-BR" sz="3300" dirty="0"/>
                        <a:t> AUTOR, ET AL.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300" dirty="0"/>
                        <a:t>Coloque aqui os principais achados encontrados .</a:t>
                      </a:r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1342315841"/>
                  </a:ext>
                </a:extLst>
              </a:tr>
              <a:tr h="1495972">
                <a:tc>
                  <a:txBody>
                    <a:bodyPr/>
                    <a:lstStyle/>
                    <a:p>
                      <a:r>
                        <a:rPr lang="pt-BR" sz="3300" dirty="0"/>
                        <a:t>AUTOR,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endParaRPr lang="pt-BR" sz="3300" dirty="0"/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2853509826"/>
                  </a:ext>
                </a:extLst>
              </a:tr>
              <a:tr h="1495972">
                <a:tc>
                  <a:txBody>
                    <a:bodyPr/>
                    <a:lstStyle/>
                    <a:p>
                      <a:r>
                        <a:rPr lang="pt-BR" sz="3300" dirty="0"/>
                        <a:t>AUTOR,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endParaRPr lang="pt-BR" sz="3300" dirty="0"/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2920059655"/>
                  </a:ext>
                </a:extLst>
              </a:tr>
            </a:tbl>
          </a:graphicData>
        </a:graphic>
      </p:graphicFrame>
      <p:sp>
        <p:nvSpPr>
          <p:cNvPr id="38" name="AutoShape 11">
            <a:extLst>
              <a:ext uri="{FF2B5EF4-FFF2-40B4-BE49-F238E27FC236}">
                <a16:creationId xmlns:a16="http://schemas.microsoft.com/office/drawing/2014/main" id="{278313A7-1E56-5EBF-9C28-2F1D1628DECE}"/>
              </a:ext>
            </a:extLst>
          </p:cNvPr>
          <p:cNvSpPr/>
          <p:nvPr/>
        </p:nvSpPr>
        <p:spPr>
          <a:xfrm rot="-10800000">
            <a:off x="346065" y="24121666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2B5D7A8-F51B-37B6-2FBD-C47001A15308}"/>
              </a:ext>
            </a:extLst>
          </p:cNvPr>
          <p:cNvSpPr txBox="1"/>
          <p:nvPr/>
        </p:nvSpPr>
        <p:spPr>
          <a:xfrm flipH="1">
            <a:off x="2905305" y="24268466"/>
            <a:ext cx="3119370" cy="801893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39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RESULTADOS</a:t>
            </a:r>
          </a:p>
        </p:txBody>
      </p:sp>
      <p:sp>
        <p:nvSpPr>
          <p:cNvPr id="41" name="AutoShape 11">
            <a:extLst>
              <a:ext uri="{FF2B5EF4-FFF2-40B4-BE49-F238E27FC236}">
                <a16:creationId xmlns:a16="http://schemas.microsoft.com/office/drawing/2014/main" id="{DADCDC9D-3C2B-AFAB-3A14-A28CF45FA77F}"/>
              </a:ext>
            </a:extLst>
          </p:cNvPr>
          <p:cNvSpPr/>
          <p:nvPr/>
        </p:nvSpPr>
        <p:spPr>
          <a:xfrm rot="-10800000">
            <a:off x="9251818" y="14758182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CB17960-94BF-0242-2936-A71D66EBDC1C}"/>
              </a:ext>
            </a:extLst>
          </p:cNvPr>
          <p:cNvSpPr txBox="1"/>
          <p:nvPr/>
        </p:nvSpPr>
        <p:spPr>
          <a:xfrm flipH="1">
            <a:off x="10344944" y="14869272"/>
            <a:ext cx="5867400" cy="878837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44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CONSIDERAÇÕES FINAIS</a:t>
            </a: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id="{58B01DD3-54E4-DFF1-F88D-7E7AE44A98DE}"/>
              </a:ext>
            </a:extLst>
          </p:cNvPr>
          <p:cNvSpPr/>
          <p:nvPr/>
        </p:nvSpPr>
        <p:spPr>
          <a:xfrm rot="-10800000">
            <a:off x="9138635" y="24104674"/>
            <a:ext cx="8196513" cy="1101020"/>
          </a:xfrm>
          <a:prstGeom prst="rect">
            <a:avLst/>
          </a:prstGeom>
          <a:solidFill>
            <a:srgbClr val="302B70"/>
          </a:solidFill>
          <a:ln cap="rnd">
            <a:gradFill>
              <a:gsLst>
                <a:gs pos="3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6C0664A-5E92-F565-0290-581BF3341BF1}"/>
              </a:ext>
            </a:extLst>
          </p:cNvPr>
          <p:cNvSpPr txBox="1"/>
          <p:nvPr/>
        </p:nvSpPr>
        <p:spPr>
          <a:xfrm flipH="1">
            <a:off x="9962585" y="24268466"/>
            <a:ext cx="6774977" cy="817282"/>
          </a:xfrm>
          <a:prstGeom prst="rect">
            <a:avLst/>
          </a:prstGeom>
          <a:noFill/>
        </p:spPr>
        <p:txBody>
          <a:bodyPr wrap="square" lIns="199778" tIns="99889" rIns="199778" bIns="99889" rtlCol="0">
            <a:spAutoFit/>
          </a:bodyPr>
          <a:lstStyle/>
          <a:p>
            <a:r>
              <a:rPr lang="pt-BR" sz="40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K Grotesk Bold" panose="020B0604020202020204" charset="0"/>
              </a:rPr>
              <a:t>REFERÊNCIAS BIBLIOGRÁFICAS</a:t>
            </a:r>
          </a:p>
        </p:txBody>
      </p:sp>
      <p:graphicFrame>
        <p:nvGraphicFramePr>
          <p:cNvPr id="48" name="Tabela 34">
            <a:extLst>
              <a:ext uri="{FF2B5EF4-FFF2-40B4-BE49-F238E27FC236}">
                <a16:creationId xmlns:a16="http://schemas.microsoft.com/office/drawing/2014/main" id="{C2E49929-C0F6-AE76-3FA8-4F7358278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92565"/>
              </p:ext>
            </p:extLst>
          </p:nvPr>
        </p:nvGraphicFramePr>
        <p:xfrm>
          <a:off x="9259687" y="7323434"/>
          <a:ext cx="8186601" cy="67176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{BC89EF96-8CEA-46FF-86C4-4CE0E7609802}</a:tableStyleId>
              </a:tblPr>
              <a:tblGrid>
                <a:gridCol w="2728867">
                  <a:extLst>
                    <a:ext uri="{9D8B030D-6E8A-4147-A177-3AD203B41FA5}">
                      <a16:colId xmlns:a16="http://schemas.microsoft.com/office/drawing/2014/main" val="1785246585"/>
                    </a:ext>
                  </a:extLst>
                </a:gridCol>
                <a:gridCol w="2728867">
                  <a:extLst>
                    <a:ext uri="{9D8B030D-6E8A-4147-A177-3AD203B41FA5}">
                      <a16:colId xmlns:a16="http://schemas.microsoft.com/office/drawing/2014/main" val="3784061120"/>
                    </a:ext>
                  </a:extLst>
                </a:gridCol>
                <a:gridCol w="2728867">
                  <a:extLst>
                    <a:ext uri="{9D8B030D-6E8A-4147-A177-3AD203B41FA5}">
                      <a16:colId xmlns:a16="http://schemas.microsoft.com/office/drawing/2014/main" val="2661114258"/>
                    </a:ext>
                  </a:extLst>
                </a:gridCol>
              </a:tblGrid>
              <a:tr h="1495972">
                <a:tc>
                  <a:txBody>
                    <a:bodyPr/>
                    <a:lstStyle/>
                    <a:p>
                      <a:pPr algn="l"/>
                      <a:r>
                        <a:rPr lang="pt-BR" sz="3300" b="0" dirty="0"/>
                        <a:t>AUTOR,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300" b="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300" b="0" dirty="0"/>
                        <a:t>Principais achados</a:t>
                      </a:r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4253323830"/>
                  </a:ext>
                </a:extLst>
              </a:tr>
              <a:tr h="2227391">
                <a:tc>
                  <a:txBody>
                    <a:bodyPr/>
                    <a:lstStyle/>
                    <a:p>
                      <a:r>
                        <a:rPr lang="pt-BR" sz="3300" dirty="0"/>
                        <a:t> AUTOR, ET AL.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300" dirty="0"/>
                        <a:t>Coloque aqui os principais achados encontrados .</a:t>
                      </a:r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1342315841"/>
                  </a:ext>
                </a:extLst>
              </a:tr>
              <a:tr h="1495972">
                <a:tc>
                  <a:txBody>
                    <a:bodyPr/>
                    <a:lstStyle/>
                    <a:p>
                      <a:r>
                        <a:rPr lang="pt-BR" sz="3300" dirty="0"/>
                        <a:t>AUTOR,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endParaRPr lang="pt-BR" sz="3300" dirty="0"/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2853509826"/>
                  </a:ext>
                </a:extLst>
              </a:tr>
              <a:tr h="1495972">
                <a:tc>
                  <a:txBody>
                    <a:bodyPr/>
                    <a:lstStyle/>
                    <a:p>
                      <a:r>
                        <a:rPr lang="pt-BR" sz="3300" dirty="0"/>
                        <a:t>AUTOR, 2022.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dirty="0"/>
                        <a:t>Estudo transversal</a:t>
                      </a:r>
                    </a:p>
                  </a:txBody>
                  <a:tcPr marL="172350" marR="172350" marT="109037" marB="109037"/>
                </a:tc>
                <a:tc>
                  <a:txBody>
                    <a:bodyPr/>
                    <a:lstStyle/>
                    <a:p>
                      <a:endParaRPr lang="pt-BR" sz="3300" dirty="0"/>
                    </a:p>
                  </a:txBody>
                  <a:tcPr marL="172350" marR="172350" marT="109037" marB="109037"/>
                </a:tc>
                <a:extLst>
                  <a:ext uri="{0D108BD9-81ED-4DB2-BD59-A6C34878D82A}">
                    <a16:rowId xmlns:a16="http://schemas.microsoft.com/office/drawing/2014/main" val="29200596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6CF690-7202-5B01-675D-F6F23921F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260312"/>
            <a:ext cx="4304304" cy="30730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118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HK Grotesk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</dc:creator>
  <cp:lastModifiedBy>Alzir Moura</cp:lastModifiedBy>
  <cp:revision>8</cp:revision>
  <dcterms:created xsi:type="dcterms:W3CDTF">2006-08-16T00:00:00Z</dcterms:created>
  <dcterms:modified xsi:type="dcterms:W3CDTF">2023-05-10T00:10:37Z</dcterms:modified>
  <dc:identifier>DAFEeXK6r-k</dc:identifier>
</cp:coreProperties>
</file>