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34290000" cy="41910000"/>
  <p:notesSz cx="6858000" cy="90281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pt-BR" sz="4400" spc="-1" strike="noStrike">
                <a:latin typeface="Arial"/>
              </a:rPr>
              <a:t>Clique para mover o slide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pt-BR" sz="2000" spc="-1" strike="noStrike">
                <a:latin typeface="Arial"/>
              </a:rPr>
              <a:t>Clique para editar o formato de notas</a:t>
            </a:r>
            <a:endParaRPr b="0" lang="pt-BR" sz="2000" spc="-1" strike="noStrike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pt-BR" sz="1400" spc="-1" strike="noStrike">
                <a:latin typeface="Times New Roman"/>
              </a:rPr>
              <a:t>&lt;cabeçalho&gt;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r">
              <a:buNone/>
            </a:pPr>
            <a:r>
              <a:rPr b="0" lang="pt-BR" sz="1400" spc="-1" strike="noStrike">
                <a:latin typeface="Times New Roman"/>
              </a:rPr>
              <a:t>&lt;data/hora&gt;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0" lang="pt-BR" sz="1400" spc="-1" strike="noStrike">
                <a:latin typeface="Times New Roman"/>
              </a:rPr>
              <a:t>&lt;rodapé&gt;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>
              <a:buNone/>
            </a:pPr>
            <a:fld id="{5EB85E76-4AF9-4778-A7D4-A760C0A9ECC2}" type="slidenum">
              <a:rPr b="0" lang="pt-BR" sz="1400" spc="-1" strike="noStrike">
                <a:latin typeface="Times New Roman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sldImg"/>
          </p:nvPr>
        </p:nvSpPr>
        <p:spPr>
          <a:xfrm>
            <a:off x="2044800" y="677880"/>
            <a:ext cx="2767320" cy="3383280"/>
          </a:xfrm>
          <a:prstGeom prst="rect">
            <a:avLst/>
          </a:prstGeom>
          <a:ln w="0">
            <a:noFill/>
          </a:ln>
        </p:spPr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85800" y="4287960"/>
            <a:ext cx="5484960" cy="4060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endParaRPr b="0" lang="pt-BR" sz="2000" spc="-1" strike="noStrike">
              <a:latin typeface="Arial"/>
            </a:endParaRPr>
          </a:p>
        </p:txBody>
      </p:sp>
      <p:sp>
        <p:nvSpPr>
          <p:cNvPr id="67" name="Google Shape;97;p1:notes"/>
          <p:cNvSpPr/>
          <p:nvPr/>
        </p:nvSpPr>
        <p:spPr>
          <a:xfrm>
            <a:off x="3884760" y="8575560"/>
            <a:ext cx="2970360" cy="44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5EDF1450-E65F-49B3-901C-C8329D79F094}" type="slidenum">
              <a:rPr b="0" lang="pt-BR" sz="2300" spc="-1" strike="noStrike">
                <a:solidFill>
                  <a:srgbClr val="000000"/>
                </a:solidFill>
                <a:latin typeface="Tahoma"/>
                <a:ea typeface="Tahoma"/>
              </a:rPr>
              <a:t>&lt;número&gt;</a:t>
            </a:fld>
            <a:endParaRPr b="0" lang="pt-BR" sz="23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3086064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1714320" y="22503240"/>
            <a:ext cx="3086064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17527680" y="980676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1714320" y="2250324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17527680" y="2250324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993672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12148200" y="9806760"/>
            <a:ext cx="993672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22582080" y="9806760"/>
            <a:ext cx="993672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1714320" y="22503240"/>
            <a:ext cx="993672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12148200" y="22503240"/>
            <a:ext cx="993672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22582080" y="22503240"/>
            <a:ext cx="993672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1714320" y="9806760"/>
            <a:ext cx="30860640" cy="2430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30860640" cy="2430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15059880" cy="2430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17527680" y="9806760"/>
            <a:ext cx="15059880" cy="2430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1714320" y="1672200"/>
            <a:ext cx="30860640" cy="32441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17527680" y="9806760"/>
            <a:ext cx="15059880" cy="2430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1714320" y="2250324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15059880" cy="2430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17527680" y="980676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17527680" y="2250324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17527680" y="980676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1714320" y="22503240"/>
            <a:ext cx="3086064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3399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99;p1"/>
          <p:cNvSpPr/>
          <p:nvPr/>
        </p:nvSpPr>
        <p:spPr>
          <a:xfrm>
            <a:off x="1553400" y="11855520"/>
            <a:ext cx="14340960" cy="564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2240" rIns="102240" tIns="51120" bIns="51120" anchor="ctr">
            <a:noAutofit/>
          </a:bodyPr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800" spc="-1" strike="noStrike">
                <a:solidFill>
                  <a:srgbClr val="000000"/>
                </a:solidFill>
                <a:latin typeface="Tahoma"/>
                <a:ea typeface="Tahoma"/>
              </a:rPr>
              <a:t>A introdução deve justificar o problema estudado de forma clara familiarizando o leitor sobre o assunto a ser abordado.</a:t>
            </a:r>
            <a:endParaRPr b="0" lang="pt-BR" sz="3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3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800" spc="-1" strike="noStrike">
                <a:solidFill>
                  <a:srgbClr val="000000"/>
                </a:solidFill>
                <a:latin typeface="Tahoma"/>
                <a:ea typeface="Tahoma"/>
              </a:rPr>
              <a:t>Os autores podem incluir imagens no banner se desejarem.</a:t>
            </a:r>
            <a:endParaRPr b="0" lang="pt-BR" sz="3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3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800" spc="-1" strike="noStrike">
                <a:solidFill>
                  <a:srgbClr val="000000"/>
                </a:solidFill>
                <a:latin typeface="Tahoma"/>
                <a:ea typeface="Tahoma"/>
              </a:rPr>
              <a:t>O banner pode ser personalizado com imagem de fundo se os autores julgarem necessário. Entretanto a cor das caixas de seções não deve ser alteradas.</a:t>
            </a:r>
            <a:endParaRPr b="0" lang="pt-BR" sz="3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3800" spc="-1" strike="noStrike">
              <a:latin typeface="Arial"/>
            </a:endParaRPr>
          </a:p>
        </p:txBody>
      </p:sp>
      <p:sp>
        <p:nvSpPr>
          <p:cNvPr id="43" name="Google Shape;100;p1"/>
          <p:cNvSpPr/>
          <p:nvPr/>
        </p:nvSpPr>
        <p:spPr>
          <a:xfrm>
            <a:off x="727200" y="8900640"/>
            <a:ext cx="31827960" cy="134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6760" rIns="86760" tIns="43560" bIns="43560" anchor="t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4200" spc="-1" strike="noStrike" u="sng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Nome dos autores em negrito, separados por ponto e vígula. Ex: SILVA, M.X.Z.A</a:t>
            </a:r>
            <a:r>
              <a:rPr b="1" lang="pt-BR" sz="4200" spc="-1" strike="noStrike" baseline="3000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  <a:r>
              <a:rPr b="1" lang="pt-BR" sz="4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, BEZERRA, A.B.C.</a:t>
            </a:r>
            <a:r>
              <a:rPr b="1" lang="pt-BR" sz="4200" spc="-1" strike="noStrike" baseline="3000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endParaRPr b="0" lang="pt-BR" sz="4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4100" spc="-1" strike="noStrike">
                <a:solidFill>
                  <a:srgbClr val="000000"/>
                </a:solidFill>
                <a:latin typeface="Tahoma"/>
                <a:ea typeface="Tahoma"/>
              </a:rPr>
              <a:t> </a:t>
            </a:r>
            <a:endParaRPr b="0" lang="pt-BR" sz="4100" spc="-1" strike="noStrike">
              <a:latin typeface="Arial"/>
            </a:endParaRPr>
          </a:p>
        </p:txBody>
      </p:sp>
      <p:sp>
        <p:nvSpPr>
          <p:cNvPr id="44" name="Google Shape;101;p1"/>
          <p:cNvSpPr/>
          <p:nvPr/>
        </p:nvSpPr>
        <p:spPr>
          <a:xfrm>
            <a:off x="1406160" y="10117800"/>
            <a:ext cx="14488200" cy="1365480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2240" rIns="102240" tIns="51120" bIns="5112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4800" spc="-1" strike="noStrike">
                <a:solidFill>
                  <a:srgbClr val="f3f3f3"/>
                </a:solidFill>
                <a:latin typeface="Tahoma"/>
                <a:ea typeface="Tahoma"/>
              </a:rPr>
              <a:t>INTRODUÇÃO</a:t>
            </a:r>
            <a:endParaRPr b="0" lang="pt-BR" sz="4800" spc="-1" strike="noStrike">
              <a:latin typeface="Arial"/>
            </a:endParaRPr>
          </a:p>
        </p:txBody>
      </p:sp>
      <p:sp>
        <p:nvSpPr>
          <p:cNvPr id="45" name="Google Shape;102;p1"/>
          <p:cNvSpPr/>
          <p:nvPr/>
        </p:nvSpPr>
        <p:spPr>
          <a:xfrm>
            <a:off x="12190320" y="24192000"/>
            <a:ext cx="10298160" cy="55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6760" rIns="86760" tIns="43560" bIns="43560" anchor="t">
            <a:noAutofit/>
          </a:bodyPr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3100" spc="-1" strike="noStrike">
                <a:solidFill>
                  <a:srgbClr val="000000"/>
                </a:solidFill>
                <a:latin typeface="Tahoma"/>
                <a:ea typeface="Tahoma"/>
              </a:rPr>
              <a:t> </a:t>
            </a:r>
            <a:endParaRPr b="0" lang="pt-BR" sz="3100" spc="-1" strike="noStrike">
              <a:latin typeface="Arial"/>
            </a:endParaRPr>
          </a:p>
        </p:txBody>
      </p:sp>
      <p:sp>
        <p:nvSpPr>
          <p:cNvPr id="46" name="Google Shape;103;p1"/>
          <p:cNvSpPr/>
          <p:nvPr/>
        </p:nvSpPr>
        <p:spPr>
          <a:xfrm>
            <a:off x="16641720" y="20178720"/>
            <a:ext cx="3428856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Google Shape;104;p1"/>
          <p:cNvSpPr/>
          <p:nvPr/>
        </p:nvSpPr>
        <p:spPr>
          <a:xfrm>
            <a:off x="1570680" y="20947320"/>
            <a:ext cx="14323680" cy="1640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6760" rIns="86760" tIns="43560" bIns="43560" anchor="t">
            <a:noAutofit/>
          </a:bodyPr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800" spc="-1" strike="noStrike">
                <a:solidFill>
                  <a:srgbClr val="000000"/>
                </a:solidFill>
                <a:latin typeface="Tahoma"/>
                <a:ea typeface="Tahoma"/>
              </a:rPr>
              <a:t>Apresentar claramente o objetivo geral do estudo, de forma clara e concisa. </a:t>
            </a:r>
            <a:endParaRPr b="0" lang="pt-BR" sz="3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3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800" spc="-1" strike="noStrike">
                <a:solidFill>
                  <a:srgbClr val="000000"/>
                </a:solidFill>
                <a:latin typeface="Tahoma"/>
                <a:ea typeface="Tahoma"/>
              </a:rPr>
              <a:t> </a:t>
            </a:r>
            <a:endParaRPr b="0" lang="pt-BR" sz="3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3800" spc="-1" strike="noStrike">
              <a:latin typeface="Arial"/>
            </a:endParaRPr>
          </a:p>
        </p:txBody>
      </p:sp>
      <p:sp>
        <p:nvSpPr>
          <p:cNvPr id="48" name="Google Shape;105;p1"/>
          <p:cNvSpPr/>
          <p:nvPr/>
        </p:nvSpPr>
        <p:spPr>
          <a:xfrm>
            <a:off x="12176280" y="12901680"/>
            <a:ext cx="2820960" cy="45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Google Shape;106;p1"/>
          <p:cNvSpPr/>
          <p:nvPr/>
        </p:nvSpPr>
        <p:spPr>
          <a:xfrm>
            <a:off x="18019440" y="14826240"/>
            <a:ext cx="13755600" cy="2191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6840" rIns="96840" tIns="48240" bIns="48240" anchor="t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800" spc="-1" strike="noStrike">
                <a:solidFill>
                  <a:srgbClr val="000000"/>
                </a:solidFill>
                <a:latin typeface="Tahoma"/>
                <a:ea typeface="Tahoma"/>
              </a:rPr>
              <a:t>Descrever os principais resultados obtidos de forma clara e precisa, podendo utilizar tabelas, gráficos ou figuras. </a:t>
            </a:r>
            <a:endParaRPr b="0" lang="pt-BR" sz="3800" spc="-1" strike="noStrike">
              <a:latin typeface="Arial"/>
            </a:endParaRPr>
          </a:p>
        </p:txBody>
      </p:sp>
      <p:sp>
        <p:nvSpPr>
          <p:cNvPr id="50" name="Google Shape;107;p1"/>
          <p:cNvSpPr/>
          <p:nvPr/>
        </p:nvSpPr>
        <p:spPr>
          <a:xfrm>
            <a:off x="17111520" y="-174600"/>
            <a:ext cx="303480" cy="30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Google Shape;108;p1"/>
          <p:cNvSpPr/>
          <p:nvPr/>
        </p:nvSpPr>
        <p:spPr>
          <a:xfrm>
            <a:off x="6021360" y="8331120"/>
            <a:ext cx="21340800" cy="175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5400" spc="-1" strike="noStrike">
                <a:solidFill>
                  <a:srgbClr val="2d2db9"/>
                </a:solidFill>
                <a:latin typeface="Tahoma"/>
                <a:ea typeface="Tahoma"/>
              </a:rPr>
              <a:t>TÍTULO DO TRABALHO</a:t>
            </a:r>
            <a:endParaRPr b="0" lang="pt-BR" sz="5400" spc="-1" strike="noStrike">
              <a:latin typeface="Arial"/>
            </a:endParaRPr>
          </a:p>
        </p:txBody>
      </p:sp>
      <p:sp>
        <p:nvSpPr>
          <p:cNvPr id="52" name="Google Shape;109;p1"/>
          <p:cNvSpPr/>
          <p:nvPr/>
        </p:nvSpPr>
        <p:spPr>
          <a:xfrm>
            <a:off x="1553400" y="24897960"/>
            <a:ext cx="14273280" cy="551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2240" rIns="102240" tIns="51120" bIns="51120" anchor="ctr">
            <a:noAutofit/>
          </a:bodyPr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800" spc="-1" strike="noStrike">
                <a:solidFill>
                  <a:srgbClr val="000000"/>
                </a:solidFill>
                <a:latin typeface="Tahoma"/>
                <a:ea typeface="Tahoma"/>
              </a:rPr>
              <a:t>Descrever todos os procedimentos estritamente necessários para a realização da pesquisa (Exs.: local, amostras, tratamento estatístico e demais aspectos que o autor considerar pertinentes). </a:t>
            </a:r>
            <a:endParaRPr b="0" lang="pt-BR" sz="3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3800" spc="-1" strike="noStrike">
              <a:latin typeface="Arial"/>
            </a:endParaRPr>
          </a:p>
        </p:txBody>
      </p:sp>
      <p:sp>
        <p:nvSpPr>
          <p:cNvPr id="53" name="Google Shape;110;p1"/>
          <p:cNvSpPr/>
          <p:nvPr/>
        </p:nvSpPr>
        <p:spPr>
          <a:xfrm>
            <a:off x="17759520" y="36477000"/>
            <a:ext cx="14698800" cy="132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6840" rIns="96840" tIns="48240" bIns="48240" anchor="t">
            <a:noAutofit/>
          </a:bodyPr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800" spc="-1" strike="noStrike">
                <a:solidFill>
                  <a:srgbClr val="000000"/>
                </a:solidFill>
                <a:latin typeface="Tahoma"/>
                <a:ea typeface="Tahoma"/>
              </a:rPr>
              <a:t>As referências devem ser listadas apenas os trabalhos mencionados no texto em ordem alfabética de acordo com  NBR 6023/2018 no mesmo padrão de elaboração do resumo expandido.</a:t>
            </a:r>
            <a:endParaRPr b="0" lang="pt-BR" sz="3800" spc="-1" strike="noStrike">
              <a:latin typeface="Arial"/>
            </a:endParaRPr>
          </a:p>
        </p:txBody>
      </p:sp>
      <p:sp>
        <p:nvSpPr>
          <p:cNvPr id="54" name="Google Shape;111;p1"/>
          <p:cNvSpPr/>
          <p:nvPr/>
        </p:nvSpPr>
        <p:spPr>
          <a:xfrm>
            <a:off x="17856000" y="29334960"/>
            <a:ext cx="14745960" cy="169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6760" rIns="86760" tIns="43560" bIns="43560" anchor="t">
            <a:noAutofit/>
          </a:bodyPr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800" spc="-1" strike="noStrike">
                <a:solidFill>
                  <a:srgbClr val="000000"/>
                </a:solidFill>
                <a:latin typeface="Tahoma"/>
                <a:ea typeface="Tahoma"/>
              </a:rPr>
              <a:t>A conclusão deve ser elaborada, em frases curtas, claras e conexas, com base nos objetivos e resultados do Resumo Expandido, conectando os pontos de discussão do tema, apresentando o trajeto e revelando até que ponto a pesquisa chegou. </a:t>
            </a:r>
            <a:endParaRPr b="0" lang="pt-BR" sz="3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3800" spc="-1" strike="noStrike">
              <a:latin typeface="Arial"/>
            </a:endParaRPr>
          </a:p>
        </p:txBody>
      </p:sp>
      <p:sp>
        <p:nvSpPr>
          <p:cNvPr id="55" name="Google Shape;112;p1"/>
          <p:cNvSpPr/>
          <p:nvPr/>
        </p:nvSpPr>
        <p:spPr>
          <a:xfrm>
            <a:off x="1553400" y="18364680"/>
            <a:ext cx="14340960" cy="1365480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2240" rIns="102240" tIns="51120" bIns="5112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4800" spc="-1" strike="noStrike">
                <a:solidFill>
                  <a:srgbClr val="f3f3f3"/>
                </a:solidFill>
                <a:latin typeface="Tahoma"/>
                <a:ea typeface="Tahoma"/>
              </a:rPr>
              <a:t>OBJETIVO</a:t>
            </a:r>
            <a:endParaRPr b="0" lang="pt-BR" sz="4800" spc="-1" strike="noStrike">
              <a:latin typeface="Arial"/>
            </a:endParaRPr>
          </a:p>
        </p:txBody>
      </p:sp>
      <p:sp>
        <p:nvSpPr>
          <p:cNvPr id="56" name="Google Shape;113;p1"/>
          <p:cNvSpPr/>
          <p:nvPr/>
        </p:nvSpPr>
        <p:spPr>
          <a:xfrm>
            <a:off x="1553400" y="24282720"/>
            <a:ext cx="14340960" cy="1365480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2240" rIns="102240" tIns="51120" bIns="5112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4800" spc="-1" strike="noStrike">
                <a:solidFill>
                  <a:srgbClr val="f3f3f3"/>
                </a:solidFill>
                <a:latin typeface="Tahoma"/>
                <a:ea typeface="Tahoma"/>
              </a:rPr>
              <a:t>METODOLOGIA</a:t>
            </a:r>
            <a:endParaRPr b="0" lang="pt-BR" sz="4800" spc="-1" strike="noStrike">
              <a:latin typeface="Arial"/>
            </a:endParaRPr>
          </a:p>
        </p:txBody>
      </p:sp>
      <p:sp>
        <p:nvSpPr>
          <p:cNvPr id="57" name="Google Shape;114;p1"/>
          <p:cNvSpPr/>
          <p:nvPr/>
        </p:nvSpPr>
        <p:spPr>
          <a:xfrm>
            <a:off x="17663040" y="10168200"/>
            <a:ext cx="14892120" cy="1365480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2240" rIns="102240" tIns="51120" bIns="5112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4800" spc="-1" strike="noStrike">
                <a:solidFill>
                  <a:srgbClr val="f3f3f3"/>
                </a:solidFill>
                <a:latin typeface="Tahoma"/>
                <a:ea typeface="Tahoma"/>
              </a:rPr>
              <a:t>RESULTADOS</a:t>
            </a:r>
            <a:endParaRPr b="0" lang="pt-BR" sz="4800" spc="-1" strike="noStrike">
              <a:latin typeface="Arial"/>
            </a:endParaRPr>
          </a:p>
        </p:txBody>
      </p:sp>
      <p:sp>
        <p:nvSpPr>
          <p:cNvPr id="58" name="Google Shape;115;p1"/>
          <p:cNvSpPr/>
          <p:nvPr/>
        </p:nvSpPr>
        <p:spPr>
          <a:xfrm>
            <a:off x="17809200" y="24268680"/>
            <a:ext cx="14745960" cy="1365480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2240" rIns="102240" tIns="51120" bIns="5112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4800" spc="-1" strike="noStrike">
                <a:solidFill>
                  <a:srgbClr val="f3f3f3"/>
                </a:solidFill>
                <a:latin typeface="Tahoma"/>
                <a:ea typeface="Tahoma"/>
              </a:rPr>
              <a:t>CONCLUSÃO</a:t>
            </a:r>
            <a:endParaRPr b="0" lang="pt-BR" sz="4800" spc="-1" strike="noStrike">
              <a:latin typeface="Arial"/>
            </a:endParaRPr>
          </a:p>
        </p:txBody>
      </p:sp>
      <p:sp>
        <p:nvSpPr>
          <p:cNvPr id="59" name="Google Shape;116;p1"/>
          <p:cNvSpPr/>
          <p:nvPr/>
        </p:nvSpPr>
        <p:spPr>
          <a:xfrm>
            <a:off x="17856000" y="33957360"/>
            <a:ext cx="14698800" cy="1365480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2240" rIns="102240" tIns="51120" bIns="5112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4800" spc="-1" strike="noStrike">
                <a:solidFill>
                  <a:srgbClr val="ffffff"/>
                </a:solidFill>
                <a:latin typeface="Tahoma"/>
                <a:ea typeface="Tahoma"/>
              </a:rPr>
              <a:t>REFERÊNCIAS</a:t>
            </a:r>
            <a:endParaRPr b="0" lang="pt-BR" sz="4800" spc="-1" strike="noStrike">
              <a:latin typeface="Arial"/>
            </a:endParaRPr>
          </a:p>
        </p:txBody>
      </p:sp>
      <p:sp>
        <p:nvSpPr>
          <p:cNvPr id="60" name="Google Shape;117;p1"/>
          <p:cNvSpPr/>
          <p:nvPr/>
        </p:nvSpPr>
        <p:spPr>
          <a:xfrm>
            <a:off x="0" y="0"/>
            <a:ext cx="34277400" cy="349560"/>
          </a:xfrm>
          <a:prstGeom prst="rect">
            <a:avLst/>
          </a:prstGeom>
          <a:solidFill>
            <a:schemeClr val="accent6"/>
          </a:solidFill>
          <a:ln w="9525">
            <a:solidFill>
              <a:srgbClr val="2d2db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1" name="Google Shape;118;p1"/>
          <p:cNvSpPr/>
          <p:nvPr/>
        </p:nvSpPr>
        <p:spPr>
          <a:xfrm>
            <a:off x="27720" y="41558760"/>
            <a:ext cx="34277400" cy="34956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2" name="Google Shape;120;p1"/>
          <p:cNvSpPr/>
          <p:nvPr/>
        </p:nvSpPr>
        <p:spPr>
          <a:xfrm>
            <a:off x="2159640" y="39556440"/>
            <a:ext cx="29615400" cy="1920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800" spc="-1" strike="noStrike">
                <a:solidFill>
                  <a:srgbClr val="c00000"/>
                </a:solidFill>
                <a:latin typeface="Arial"/>
                <a:ea typeface="Arial"/>
              </a:rPr>
              <a:t>Fazer menção e agradecimentos a pessoas, instituições ou agência de financiamento de pesquisa. Exemplo:  </a:t>
            </a:r>
            <a:r>
              <a:rPr b="0" lang="pt-BR" sz="3800" spc="-1" strike="noStrike">
                <a:solidFill>
                  <a:srgbClr val="c00000"/>
                </a:solidFill>
                <a:highlight>
                  <a:srgbClr val="ffffff"/>
                </a:highlight>
                <a:latin typeface="Arial"/>
                <a:ea typeface="Arial"/>
              </a:rPr>
              <a:t>O presente trabalho foi realizado com o apoio do Conselho Nacional de Desenvolvimento Científico e Tecnológico – CNPq – Brasil</a:t>
            </a:r>
            <a:endParaRPr b="0" lang="pt-BR" sz="3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3800" spc="-1" strike="noStrike">
              <a:latin typeface="Arial"/>
            </a:endParaRPr>
          </a:p>
        </p:txBody>
      </p:sp>
      <p:sp>
        <p:nvSpPr>
          <p:cNvPr id="63" name="Google Shape;121;p1"/>
          <p:cNvSpPr/>
          <p:nvPr/>
        </p:nvSpPr>
        <p:spPr>
          <a:xfrm>
            <a:off x="936000" y="34043760"/>
            <a:ext cx="15592680" cy="12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5000" spc="-1" strike="noStrike">
                <a:solidFill>
                  <a:srgbClr val="c00000"/>
                </a:solidFill>
                <a:latin typeface="Arial"/>
                <a:ea typeface="Arial"/>
              </a:rPr>
              <a:t>Tamanho de impressão para o banner 0,90x1,20</a:t>
            </a:r>
            <a:endParaRPr b="0" lang="pt-BR" sz="5000" spc="-1" strike="noStrike">
              <a:latin typeface="Arial"/>
            </a:endParaRPr>
          </a:p>
        </p:txBody>
      </p:sp>
      <p:pic>
        <p:nvPicPr>
          <p:cNvPr id="64" name="" descr=""/>
          <p:cNvPicPr/>
          <p:nvPr/>
        </p:nvPicPr>
        <p:blipFill>
          <a:blip r:embed="rId1"/>
          <a:stretch/>
        </p:blipFill>
        <p:spPr>
          <a:xfrm>
            <a:off x="5715360" y="480960"/>
            <a:ext cx="22859640" cy="7619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dcab8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dcab8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Application>LibreOffice/7.2.7.2$Windows_X86_64 LibreOffice_project/8d71d29d553c0f7dcbfa38fbfda25ee34cce99a2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Patricia Alves De Mendonça Cavalcante</dc:creator>
  <dc:description/>
  <dc:language>pt-BR</dc:language>
  <cp:lastModifiedBy/>
  <dcterms:modified xsi:type="dcterms:W3CDTF">2024-10-04T10:10:52Z</dcterms:modified>
  <cp:revision>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