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404050" cy="3960495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971"/>
    <a:srgbClr val="0F1D83"/>
    <a:srgbClr val="CAFAF4"/>
    <a:srgbClr val="C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226" y="150"/>
      </p:cViewPr>
      <p:guideLst>
        <p:guide orient="horz" pos="12474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2303207"/>
            <a:ext cx="27543443" cy="8489394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9158647"/>
            <a:ext cx="25833229" cy="19515522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9158647"/>
            <a:ext cx="76970870" cy="19515522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5449850"/>
            <a:ext cx="27543443" cy="786598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6786270"/>
            <a:ext cx="27543443" cy="866358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53365842"/>
            <a:ext cx="51402048" cy="15094803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53365842"/>
            <a:ext cx="51402051" cy="15094803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865277"/>
            <a:ext cx="14317416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2559903"/>
            <a:ext cx="14317416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865277"/>
            <a:ext cx="14323040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2559903"/>
            <a:ext cx="14323040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576864"/>
            <a:ext cx="10660709" cy="671083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576866"/>
            <a:ext cx="18114764" cy="33801728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8287705"/>
            <a:ext cx="10660709" cy="27090889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7723465"/>
            <a:ext cx="19442430" cy="327291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538776"/>
            <a:ext cx="19442430" cy="2376297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0996377"/>
            <a:ext cx="19442430" cy="4648078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241158"/>
            <a:ext cx="29163645" cy="26137436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6707924"/>
            <a:ext cx="7560945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38468-ECFA-4B05-891F-D40D1EA5905D}" type="datetimeFigureOut">
              <a:rPr lang="pt-BR" smtClean="0"/>
              <a:t>16/04/2022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6707924"/>
            <a:ext cx="10261283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6707924"/>
            <a:ext cx="7560945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B91DB-DBF4-443C-9070-B7C7121DE48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221920" y="4817642"/>
            <a:ext cx="14195903" cy="36075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411480" tIns="205740" rIns="411480" bIns="205740" rtlCol="0" anchor="ctr">
            <a:norm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endParaRPr lang="pt-BR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53823" y="9721355"/>
            <a:ext cx="14364000" cy="17281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89901" y="12332354"/>
            <a:ext cx="14880075" cy="9990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053823" y="23594585"/>
            <a:ext cx="14880075" cy="48245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005" y="29451547"/>
            <a:ext cx="14798971" cy="95995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9154353" y="4817642"/>
            <a:ext cx="12530502" cy="119657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pt-B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9154353" y="19763755"/>
            <a:ext cx="12530502" cy="76616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  <a:endParaRPr lang="pt-B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9154353" y="30405748"/>
            <a:ext cx="12530502" cy="735417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7604" y="900115"/>
            <a:ext cx="6624000" cy="212851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577" y="770850"/>
            <a:ext cx="1421055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23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Raimundinho</dc:creator>
  <cp:lastModifiedBy>Sinara Farias</cp:lastModifiedBy>
  <cp:revision>12</cp:revision>
  <dcterms:created xsi:type="dcterms:W3CDTF">2018-05-15T16:38:25Z</dcterms:created>
  <dcterms:modified xsi:type="dcterms:W3CDTF">2022-04-16T12:33:58Z</dcterms:modified>
</cp:coreProperties>
</file>