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32404050" cy="43205400"/>
  <p:notesSz cx="6888163" cy="100203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, verdana, arial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, verdana, arial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, verdana, arial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, verdana, arial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, verdana, arial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ahoma, verdana, arial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ahoma, verdana, arial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ahoma, verdana, arial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ahoma, verdana, arial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D5C"/>
    <a:srgbClr val="EEF5F4"/>
    <a:srgbClr val="64979F"/>
    <a:srgbClr val="64979B"/>
    <a:srgbClr val="62BBC0"/>
    <a:srgbClr val="003399"/>
    <a:srgbClr val="00C2CB"/>
    <a:srgbClr val="D9E9F7"/>
    <a:srgbClr val="CC0000"/>
    <a:srgbClr val="FFB8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18" autoAdjust="0"/>
    <p:restoredTop sz="96278" autoAdjust="0"/>
  </p:normalViewPr>
  <p:slideViewPr>
    <p:cSldViewPr>
      <p:cViewPr>
        <p:scale>
          <a:sx n="30" d="100"/>
          <a:sy n="30" d="100"/>
        </p:scale>
        <p:origin x="-1416" y="2952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="" xmlns:a16="http://schemas.microsoft.com/office/drawing/2014/main" id="{46AB1E54-E463-420C-8EC1-1A3596A403F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56" tIns="48278" rIns="96556" bIns="48278" numCol="1" anchor="t" anchorCtr="0" compatLnSpc="1">
            <a:prstTxWarp prst="textNoShape">
              <a:avLst/>
            </a:prstTxWarp>
          </a:bodyPr>
          <a:lstStyle>
            <a:lvl1pPr algn="l" defTabSz="966438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1027">
            <a:extLst>
              <a:ext uri="{FF2B5EF4-FFF2-40B4-BE49-F238E27FC236}">
                <a16:creationId xmlns="" xmlns:a16="http://schemas.microsoft.com/office/drawing/2014/main" id="{DE62887B-BAE9-4767-8A60-8F71A0316ED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56" tIns="48278" rIns="96556" bIns="48278" numCol="1" anchor="t" anchorCtr="0" compatLnSpc="1">
            <a:prstTxWarp prst="textNoShape">
              <a:avLst/>
            </a:prstTxWarp>
          </a:bodyPr>
          <a:lstStyle>
            <a:lvl1pPr algn="r" defTabSz="966438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1028">
            <a:extLst>
              <a:ext uri="{FF2B5EF4-FFF2-40B4-BE49-F238E27FC236}">
                <a16:creationId xmlns="" xmlns:a16="http://schemas.microsoft.com/office/drawing/2014/main" id="{EA52A705-C7CD-46D4-A936-A836E70E718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56" tIns="48278" rIns="96556" bIns="48278" numCol="1" anchor="b" anchorCtr="0" compatLnSpc="1">
            <a:prstTxWarp prst="textNoShape">
              <a:avLst/>
            </a:prstTxWarp>
          </a:bodyPr>
          <a:lstStyle>
            <a:lvl1pPr algn="l" defTabSz="966438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1029">
            <a:extLst>
              <a:ext uri="{FF2B5EF4-FFF2-40B4-BE49-F238E27FC236}">
                <a16:creationId xmlns="" xmlns:a16="http://schemas.microsoft.com/office/drawing/2014/main" id="{6ABFAB6B-B5E7-4C10-88C5-8227D89E579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520238"/>
            <a:ext cx="29845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56" tIns="48278" rIns="96556" bIns="48278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99158C5-66F8-46CC-832D-3E00EDBAC2C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14994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="" xmlns:a16="http://schemas.microsoft.com/office/drawing/2014/main" id="{22CAC0D0-6FD1-4A09-A701-D1F1BE0DED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0063"/>
          </a:xfrm>
          <a:prstGeom prst="rect">
            <a:avLst/>
          </a:prstGeom>
        </p:spPr>
        <p:txBody>
          <a:bodyPr vert="horz" lIns="97320" tIns="48660" rIns="97320" bIns="48660" rtlCol="0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C1E0C13E-490D-4E55-833D-DC77AC78BA1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0063"/>
          </a:xfrm>
          <a:prstGeom prst="rect">
            <a:avLst/>
          </a:prstGeom>
        </p:spPr>
        <p:txBody>
          <a:bodyPr vert="horz" lIns="97320" tIns="48660" rIns="97320" bIns="48660" rtlCol="0"/>
          <a:lstStyle>
            <a:lvl1pPr algn="r" eaLnBrk="1" hangingPunct="1">
              <a:defRPr sz="1300"/>
            </a:lvl1pPr>
          </a:lstStyle>
          <a:p>
            <a:pPr>
              <a:defRPr/>
            </a:pPr>
            <a:fld id="{6BFD5939-AE7D-4913-9B2A-D8A11DFD8BC2}" type="datetimeFigureOut">
              <a:rPr lang="pt-BR"/>
              <a:pPr>
                <a:defRPr/>
              </a:pPr>
              <a:t>16/01/2024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="" xmlns:a16="http://schemas.microsoft.com/office/drawing/2014/main" id="{938E55D2-953C-4359-B237-AD8E7EA723F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036763" y="752475"/>
            <a:ext cx="281463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320" tIns="48660" rIns="97320" bIns="4866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="" xmlns:a16="http://schemas.microsoft.com/office/drawing/2014/main" id="{82B7C1DD-CAF1-474B-A604-CEAFC3FBFF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08500"/>
          </a:xfrm>
          <a:prstGeom prst="rect">
            <a:avLst/>
          </a:prstGeom>
        </p:spPr>
        <p:txBody>
          <a:bodyPr vert="horz" lIns="97320" tIns="48660" rIns="97320" bIns="4866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9CA8F556-F9E1-4131-A26B-F4B6732E8CB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0063"/>
          </a:xfrm>
          <a:prstGeom prst="rect">
            <a:avLst/>
          </a:prstGeom>
        </p:spPr>
        <p:txBody>
          <a:bodyPr vert="horz" lIns="97320" tIns="48660" rIns="97320" bIns="48660" rtlCol="0" anchor="b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92EB1276-4E6E-4B24-A236-BEDE752AA7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0063"/>
          </a:xfrm>
          <a:prstGeom prst="rect">
            <a:avLst/>
          </a:prstGeom>
        </p:spPr>
        <p:txBody>
          <a:bodyPr vert="horz" wrap="square" lIns="97320" tIns="48660" rIns="97320" bIns="486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3FB2EDB7-1243-4778-8DCC-6BE486AB1C7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31303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497"/>
            <a:ext cx="27543443" cy="9261339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1"/>
            <a:ext cx="22682835" cy="1104192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4DA133F-D968-4B59-9314-C8F742456B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B58034D7-60A6-4A65-8B37-FAC52A1F99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6492CE6-4D99-4085-A868-868D1A60CF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4DEA3-314D-4E49-8F48-ACC7BDE993F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1365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8FDC454C-19CD-42B5-800C-67E1273A1F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0F943E8C-DCB8-4268-8BEB-D4B1C9D506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546B40A5-E432-4E3B-9E52-9B8A0AC0FA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0883C-C322-4991-86A7-CA78FAFDDB6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2572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9388" y="3839389"/>
            <a:ext cx="6885861" cy="3456432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28804" y="3839389"/>
            <a:ext cx="20516564" cy="3456432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934214B7-0AF4-419B-9926-EC51F6A970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BCF5A85D-6D7D-485A-8618-C259D7124E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DEB22F-778E-41D0-9904-28A8423AE4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CD6E1-3C6E-4AD9-AA35-B205BCF8833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3440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2B39D6AC-942C-453C-8307-852C6E573A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449DC9C9-2012-47B5-B5CF-E90EEBD8E1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E9D5D040-0AF9-4C00-A7A0-FA5F1A007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E41EA-7BE7-4F79-8629-F88FD260B05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5071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0" y="27762742"/>
            <a:ext cx="27543443" cy="858216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0" y="18311563"/>
            <a:ext cx="27543443" cy="945118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39236C28-E18D-42B6-AA66-0BF2516F12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67A1DB0B-666C-402B-9282-23D12BA79F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3AC28BE3-89A4-4F64-B886-B6DC484D30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80A47-F160-4513-89EC-131392B7C5E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607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28805" y="12478833"/>
            <a:ext cx="13701212" cy="259248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4034" y="12478833"/>
            <a:ext cx="13701213" cy="259248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21C932D-43DF-4869-9EB9-2361749C6E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F1EF5E6-9428-4285-8C0D-E3AA55DD7D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A4B9939-5A7A-430E-AE6E-3BA78240B6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712FB-F1A6-49FB-BE33-E97350CC6EF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4837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29853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2" y="9670483"/>
            <a:ext cx="14317790" cy="40308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2" y="13701350"/>
            <a:ext cx="14317790" cy="248938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1558" y="9670483"/>
            <a:ext cx="14322290" cy="40308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1558" y="13701350"/>
            <a:ext cx="14322290" cy="248938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CB069F23-6292-4C26-AB0C-12D1CF4519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0EEB6D9A-B1D0-4F94-9F04-2BEE777C3A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5DD639BC-54C6-4FD1-8FE3-EBC7371494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2A8BF-05EB-46B5-A442-C56F0E8A4D0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0902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3AE4B60E-EF23-4D83-A620-4C6B9B7913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2C22D325-9B60-4F60-982D-23266FC106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C65893DE-E183-47CC-AD86-6A1EE0F6F7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69502-ED3A-41FA-A034-F8D8BF4D6B7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6429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16D871E-2B56-4DF5-AB55-FEDB266818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022696F0-EBDB-49AA-BC27-C42FFD33E7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E9569DE7-4F25-413A-90C6-4D86330D8B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BD779-5143-4880-A5AA-284D51A4FD4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84747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035"/>
            <a:ext cx="10660332" cy="73203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4" y="1720034"/>
            <a:ext cx="18114764" cy="368751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0404"/>
            <a:ext cx="10660332" cy="295547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F00CADA-0851-45B1-B982-5F8C3B67D6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E6EDFEF-660E-4467-A4F0-9F292E0673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DC5415A-302B-45AF-BCB9-E26BD55834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C12AF-ABDB-4096-B1A6-C55D1EE5446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0084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794" y="30243780"/>
            <a:ext cx="19442430" cy="357099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794" y="3860665"/>
            <a:ext cx="19442430" cy="259232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794" y="33814772"/>
            <a:ext cx="19442430" cy="5070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B8BB79C-9665-4781-B2D0-A4093F2D90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8905556-7EB7-4258-A4A9-78A8EE7246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48D0FFD-4564-4B68-B232-2099DD7601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60963-3A46-4866-AD1D-A3587CB91FB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55091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2A415A8-4F7F-4629-B247-C0391CBE78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28875" y="3840163"/>
            <a:ext cx="27546300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35205" tIns="267601" rIns="535205" bIns="2676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2B85CDCC-C215-4497-A3BB-8AA7F73A1C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28875" y="12479338"/>
            <a:ext cx="27546300" cy="259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35205" tIns="267601" rIns="535205" bIns="2676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8C45E25F-8A90-4B9B-B339-1E3EF24F6A6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28875" y="39365238"/>
            <a:ext cx="6753225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35205" tIns="267601" rIns="535205" bIns="26760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1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D16551C1-F886-48BE-86D5-0DD4A5E0212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65238"/>
            <a:ext cx="10261600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35205" tIns="267601" rIns="535205" bIns="267601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1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EEDB0382-881D-4966-AD2C-4D7A8EF9DF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1950" y="39365238"/>
            <a:ext cx="6753225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35205" tIns="267601" rIns="535205" bIns="26760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7D72651-35B7-49A2-AF6D-28D5ACE0D0B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349875" rtl="0" eaLnBrk="0" fontAlgn="base" hangingPunct="0">
        <a:spcBef>
          <a:spcPct val="0"/>
        </a:spcBef>
        <a:spcAft>
          <a:spcPct val="0"/>
        </a:spcAft>
        <a:defRPr sz="25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349875" rtl="0" eaLnBrk="0" fontAlgn="base" hangingPunct="0">
        <a:spcBef>
          <a:spcPct val="0"/>
        </a:spcBef>
        <a:spcAft>
          <a:spcPct val="0"/>
        </a:spcAft>
        <a:defRPr sz="25600">
          <a:solidFill>
            <a:schemeClr val="tx2"/>
          </a:solidFill>
          <a:latin typeface="Times New Roman" pitchFamily="18" charset="0"/>
        </a:defRPr>
      </a:lvl2pPr>
      <a:lvl3pPr algn="ctr" defTabSz="5349875" rtl="0" eaLnBrk="0" fontAlgn="base" hangingPunct="0">
        <a:spcBef>
          <a:spcPct val="0"/>
        </a:spcBef>
        <a:spcAft>
          <a:spcPct val="0"/>
        </a:spcAft>
        <a:defRPr sz="25600">
          <a:solidFill>
            <a:schemeClr val="tx2"/>
          </a:solidFill>
          <a:latin typeface="Times New Roman" pitchFamily="18" charset="0"/>
        </a:defRPr>
      </a:lvl3pPr>
      <a:lvl4pPr algn="ctr" defTabSz="5349875" rtl="0" eaLnBrk="0" fontAlgn="base" hangingPunct="0">
        <a:spcBef>
          <a:spcPct val="0"/>
        </a:spcBef>
        <a:spcAft>
          <a:spcPct val="0"/>
        </a:spcAft>
        <a:defRPr sz="25600">
          <a:solidFill>
            <a:schemeClr val="tx2"/>
          </a:solidFill>
          <a:latin typeface="Times New Roman" pitchFamily="18" charset="0"/>
        </a:defRPr>
      </a:lvl4pPr>
      <a:lvl5pPr algn="ctr" defTabSz="5349875" rtl="0" eaLnBrk="0" fontAlgn="base" hangingPunct="0">
        <a:spcBef>
          <a:spcPct val="0"/>
        </a:spcBef>
        <a:spcAft>
          <a:spcPct val="0"/>
        </a:spcAft>
        <a:defRPr sz="25600">
          <a:solidFill>
            <a:schemeClr val="tx2"/>
          </a:solidFill>
          <a:latin typeface="Times New Roman" pitchFamily="18" charset="0"/>
        </a:defRPr>
      </a:lvl5pPr>
      <a:lvl6pPr marL="457200" algn="ctr" defTabSz="5349875" rtl="0" fontAlgn="base">
        <a:spcBef>
          <a:spcPct val="0"/>
        </a:spcBef>
        <a:spcAft>
          <a:spcPct val="0"/>
        </a:spcAft>
        <a:defRPr sz="25600">
          <a:solidFill>
            <a:schemeClr val="tx2"/>
          </a:solidFill>
          <a:latin typeface="Times New Roman" pitchFamily="18" charset="0"/>
        </a:defRPr>
      </a:lvl6pPr>
      <a:lvl7pPr marL="914400" algn="ctr" defTabSz="5349875" rtl="0" fontAlgn="base">
        <a:spcBef>
          <a:spcPct val="0"/>
        </a:spcBef>
        <a:spcAft>
          <a:spcPct val="0"/>
        </a:spcAft>
        <a:defRPr sz="25600">
          <a:solidFill>
            <a:schemeClr val="tx2"/>
          </a:solidFill>
          <a:latin typeface="Times New Roman" pitchFamily="18" charset="0"/>
        </a:defRPr>
      </a:lvl7pPr>
      <a:lvl8pPr marL="1371600" algn="ctr" defTabSz="5349875" rtl="0" fontAlgn="base">
        <a:spcBef>
          <a:spcPct val="0"/>
        </a:spcBef>
        <a:spcAft>
          <a:spcPct val="0"/>
        </a:spcAft>
        <a:defRPr sz="25600">
          <a:solidFill>
            <a:schemeClr val="tx2"/>
          </a:solidFill>
          <a:latin typeface="Times New Roman" pitchFamily="18" charset="0"/>
        </a:defRPr>
      </a:lvl8pPr>
      <a:lvl9pPr marL="1828800" algn="ctr" defTabSz="5349875" rtl="0" fontAlgn="base">
        <a:spcBef>
          <a:spcPct val="0"/>
        </a:spcBef>
        <a:spcAft>
          <a:spcPct val="0"/>
        </a:spcAft>
        <a:defRPr sz="25600">
          <a:solidFill>
            <a:schemeClr val="tx2"/>
          </a:solidFill>
          <a:latin typeface="Times New Roman" pitchFamily="18" charset="0"/>
        </a:defRPr>
      </a:lvl9pPr>
    </p:titleStyle>
    <p:bodyStyle>
      <a:lvl1pPr marL="2005013" indent="-2005013" algn="l" defTabSz="5349875" rtl="0" eaLnBrk="0" fontAlgn="base" hangingPunct="0">
        <a:spcBef>
          <a:spcPct val="20000"/>
        </a:spcBef>
        <a:spcAft>
          <a:spcPct val="0"/>
        </a:spcAft>
        <a:buChar char="•"/>
        <a:defRPr sz="18800">
          <a:solidFill>
            <a:schemeClr val="tx1"/>
          </a:solidFill>
          <a:latin typeface="+mn-lt"/>
          <a:ea typeface="+mn-ea"/>
          <a:cs typeface="+mn-cs"/>
        </a:defRPr>
      </a:lvl1pPr>
      <a:lvl2pPr marL="4348163" indent="-1670050" algn="l" defTabSz="5349875" rtl="0" eaLnBrk="0" fontAlgn="base" hangingPunct="0">
        <a:spcBef>
          <a:spcPct val="20000"/>
        </a:spcBef>
        <a:spcAft>
          <a:spcPct val="0"/>
        </a:spcAft>
        <a:buChar char="–"/>
        <a:defRPr sz="16300">
          <a:solidFill>
            <a:schemeClr val="tx1"/>
          </a:solidFill>
          <a:latin typeface="+mn-lt"/>
        </a:defRPr>
      </a:lvl2pPr>
      <a:lvl3pPr marL="6689725" indent="-1339850" algn="l" defTabSz="5349875" rtl="0" eaLnBrk="0" fontAlgn="base" hangingPunct="0">
        <a:spcBef>
          <a:spcPct val="20000"/>
        </a:spcBef>
        <a:spcAft>
          <a:spcPct val="0"/>
        </a:spcAft>
        <a:buChar char="•"/>
        <a:defRPr sz="14000">
          <a:solidFill>
            <a:schemeClr val="tx1"/>
          </a:solidFill>
          <a:latin typeface="+mn-lt"/>
        </a:defRPr>
      </a:lvl3pPr>
      <a:lvl4pPr marL="9364663" indent="-1336675" algn="l" defTabSz="5349875" rtl="0" eaLnBrk="0" fontAlgn="base" hangingPunct="0">
        <a:spcBef>
          <a:spcPct val="20000"/>
        </a:spcBef>
        <a:spcAft>
          <a:spcPct val="0"/>
        </a:spcAft>
        <a:buChar char="–"/>
        <a:defRPr sz="11700">
          <a:solidFill>
            <a:schemeClr val="tx1"/>
          </a:solidFill>
          <a:latin typeface="+mn-lt"/>
        </a:defRPr>
      </a:lvl4pPr>
      <a:lvl5pPr marL="12041188" indent="-1336675" algn="l" defTabSz="5349875" rtl="0" eaLnBrk="0" fontAlgn="base" hangingPunct="0">
        <a:spcBef>
          <a:spcPct val="20000"/>
        </a:spcBef>
        <a:spcAft>
          <a:spcPct val="0"/>
        </a:spcAft>
        <a:buChar char="»"/>
        <a:defRPr sz="11700">
          <a:solidFill>
            <a:schemeClr val="tx1"/>
          </a:solidFill>
          <a:latin typeface="+mn-lt"/>
        </a:defRPr>
      </a:lvl5pPr>
      <a:lvl6pPr marL="12498388" indent="-1336675" algn="l" defTabSz="5349875" rtl="0" fontAlgn="base">
        <a:spcBef>
          <a:spcPct val="20000"/>
        </a:spcBef>
        <a:spcAft>
          <a:spcPct val="0"/>
        </a:spcAft>
        <a:buChar char="»"/>
        <a:defRPr sz="11700">
          <a:solidFill>
            <a:schemeClr val="tx1"/>
          </a:solidFill>
          <a:latin typeface="+mn-lt"/>
        </a:defRPr>
      </a:lvl6pPr>
      <a:lvl7pPr marL="12955588" indent="-1336675" algn="l" defTabSz="5349875" rtl="0" fontAlgn="base">
        <a:spcBef>
          <a:spcPct val="20000"/>
        </a:spcBef>
        <a:spcAft>
          <a:spcPct val="0"/>
        </a:spcAft>
        <a:buChar char="»"/>
        <a:defRPr sz="11700">
          <a:solidFill>
            <a:schemeClr val="tx1"/>
          </a:solidFill>
          <a:latin typeface="+mn-lt"/>
        </a:defRPr>
      </a:lvl7pPr>
      <a:lvl8pPr marL="13412788" indent="-1336675" algn="l" defTabSz="5349875" rtl="0" fontAlgn="base">
        <a:spcBef>
          <a:spcPct val="20000"/>
        </a:spcBef>
        <a:spcAft>
          <a:spcPct val="0"/>
        </a:spcAft>
        <a:buChar char="»"/>
        <a:defRPr sz="11700">
          <a:solidFill>
            <a:schemeClr val="tx1"/>
          </a:solidFill>
          <a:latin typeface="+mn-lt"/>
        </a:defRPr>
      </a:lvl8pPr>
      <a:lvl9pPr marL="13869988" indent="-1336675" algn="l" defTabSz="5349875" rtl="0" fontAlgn="base">
        <a:spcBef>
          <a:spcPct val="20000"/>
        </a:spcBef>
        <a:spcAft>
          <a:spcPct val="0"/>
        </a:spcAft>
        <a:buChar char="»"/>
        <a:defRPr sz="11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3">
            <a:extLst>
              <a:ext uri="{FF2B5EF4-FFF2-40B4-BE49-F238E27FC236}">
                <a16:creationId xmlns="" xmlns:a16="http://schemas.microsoft.com/office/drawing/2014/main" id="{0BCE8C73-6CAE-4D71-3531-F0C929C8A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063" y="20153478"/>
            <a:ext cx="91106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just" eaLnBrk="1" hangingPunct="1"/>
            <a:endParaRPr lang="pt-BR" altLang="pt-BR" sz="4000">
              <a:latin typeface="+mj-lt"/>
            </a:endParaRPr>
          </a:p>
          <a:p>
            <a:pPr algn="just" eaLnBrk="1" hangingPunct="1"/>
            <a:endParaRPr lang="pt-BR" altLang="pt-BR" sz="4000">
              <a:latin typeface="+mj-lt"/>
            </a:endParaRPr>
          </a:p>
        </p:txBody>
      </p:sp>
      <p:sp>
        <p:nvSpPr>
          <p:cNvPr id="3" name="Text Box 3414">
            <a:extLst>
              <a:ext uri="{FF2B5EF4-FFF2-40B4-BE49-F238E27FC236}">
                <a16:creationId xmlns="" xmlns:a16="http://schemas.microsoft.com/office/drawing/2014/main" id="{96487383-F85B-DA5D-B2BA-7DE7B58B6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796" y="4626207"/>
            <a:ext cx="31970662" cy="918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863" tIns="43432" rIns="86863" bIns="43432">
            <a:spAutoFit/>
          </a:bodyPr>
          <a:lstStyle>
            <a:lvl1pPr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sz="5400" b="1" dirty="0">
                <a:latin typeface="+mj-lt"/>
              </a:rPr>
              <a:t>TÍTULO (LETRA TIMES NEW ROMAN, TAMANHO 54) </a:t>
            </a:r>
            <a:endParaRPr lang="pt-BR" sz="5400" dirty="0">
              <a:latin typeface="+mj-lt"/>
            </a:endParaRPr>
          </a:p>
        </p:txBody>
      </p:sp>
      <p:sp>
        <p:nvSpPr>
          <p:cNvPr id="5" name="Retângulo de cantos arredondados 47">
            <a:extLst>
              <a:ext uri="{FF2B5EF4-FFF2-40B4-BE49-F238E27FC236}">
                <a16:creationId xmlns="" xmlns:a16="http://schemas.microsoft.com/office/drawing/2014/main" id="{7426B0D7-F4CA-07FF-EE8C-4955A632F495}"/>
              </a:ext>
            </a:extLst>
          </p:cNvPr>
          <p:cNvSpPr/>
          <p:nvPr/>
        </p:nvSpPr>
        <p:spPr>
          <a:xfrm>
            <a:off x="1008063" y="8937481"/>
            <a:ext cx="14525625" cy="1406525"/>
          </a:xfrm>
          <a:prstGeom prst="roundRect">
            <a:avLst/>
          </a:prstGeom>
          <a:solidFill>
            <a:srgbClr val="434D5C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6000" b="1" dirty="0" smtClean="0">
                <a:solidFill>
                  <a:srgbClr val="EEF5F4"/>
                </a:solidFill>
                <a:latin typeface="+mj-lt"/>
                <a:cs typeface="Arial" panose="020B0604020202020204" pitchFamily="34" charset="0"/>
              </a:rPr>
              <a:t>Introdução</a:t>
            </a:r>
            <a:endParaRPr lang="pt-BR" sz="6000" b="1" dirty="0">
              <a:solidFill>
                <a:srgbClr val="EEF5F4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D0975776-7B5B-8470-FC02-EE7F0F2C994A}"/>
              </a:ext>
            </a:extLst>
          </p:cNvPr>
          <p:cNvSpPr txBox="1"/>
          <p:nvPr/>
        </p:nvSpPr>
        <p:spPr>
          <a:xfrm>
            <a:off x="1008337" y="10739617"/>
            <a:ext cx="14525625" cy="8556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979488" algn="just" eaLnBrk="1" hangingPunct="1">
              <a:defRPr/>
            </a:pPr>
            <a:r>
              <a:rPr lang="pt-BR" sz="5000" dirty="0">
                <a:latin typeface="+mj-lt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	</a:t>
            </a:r>
            <a:r>
              <a:rPr lang="pt-BR" sz="5000" dirty="0" smtClean="0">
                <a:latin typeface="+mj-lt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48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79E06067-EC21-11CF-73B0-62432C2249C1}"/>
              </a:ext>
            </a:extLst>
          </p:cNvPr>
          <p:cNvSpPr txBox="1"/>
          <p:nvPr/>
        </p:nvSpPr>
        <p:spPr>
          <a:xfrm>
            <a:off x="1002044" y="21379322"/>
            <a:ext cx="14439900" cy="24006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979488" algn="just" eaLnBrk="1" hangingPunct="1">
              <a:defRPr/>
            </a:pPr>
            <a:r>
              <a:rPr lang="pt-BR" sz="5000" dirty="0">
                <a:latin typeface="+mj-lt"/>
                <a:cs typeface="Times New Roman" panose="02020603050405020304" pitchFamily="18" charset="0"/>
              </a:rPr>
              <a:t>xxxxxxxxxxxxxxxxxxxxxxxxxxxxxxxxxxxxxxxxxxxxxxxxxxxxxxxxxxxxxxxxxxxxxxxxxxxxxxxxxxxxxxxxx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1A5E4EB5-6192-5E24-4F51-63A4E9E34DF6}"/>
              </a:ext>
            </a:extLst>
          </p:cNvPr>
          <p:cNvSpPr txBox="1"/>
          <p:nvPr/>
        </p:nvSpPr>
        <p:spPr>
          <a:xfrm>
            <a:off x="1113472" y="26171696"/>
            <a:ext cx="14217044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082675" algn="just">
              <a:defRPr/>
            </a:pPr>
            <a:r>
              <a:rPr lang="pt-BR" sz="5000" dirty="0">
                <a:latin typeface="+mj-lt"/>
              </a:rPr>
              <a:t>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1" name="Retângulo de cantos arredondados 47">
            <a:extLst>
              <a:ext uri="{FF2B5EF4-FFF2-40B4-BE49-F238E27FC236}">
                <a16:creationId xmlns="" xmlns:a16="http://schemas.microsoft.com/office/drawing/2014/main" id="{1995D9EA-C4AC-F9C7-F343-9D942133F15D}"/>
              </a:ext>
            </a:extLst>
          </p:cNvPr>
          <p:cNvSpPr/>
          <p:nvPr/>
        </p:nvSpPr>
        <p:spPr>
          <a:xfrm>
            <a:off x="17209833" y="8967731"/>
            <a:ext cx="14503400" cy="1346024"/>
          </a:xfrm>
          <a:prstGeom prst="roundRect">
            <a:avLst/>
          </a:prstGeom>
          <a:solidFill>
            <a:srgbClr val="434D5C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6000" b="1" dirty="0">
                <a:solidFill>
                  <a:srgbClr val="EEF5F4"/>
                </a:solidFill>
                <a:latin typeface="+mj-lt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2E59CCA9-516D-17FD-3815-4518D121CEC7}"/>
              </a:ext>
            </a:extLst>
          </p:cNvPr>
          <p:cNvSpPr txBox="1"/>
          <p:nvPr/>
        </p:nvSpPr>
        <p:spPr>
          <a:xfrm>
            <a:off x="16994113" y="10574421"/>
            <a:ext cx="14525625" cy="13172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979488" algn="just" eaLnBrk="1" hangingPunct="1">
              <a:defRPr/>
            </a:pPr>
            <a:r>
              <a:rPr lang="pt-BR" sz="5000" dirty="0">
                <a:latin typeface="+mj-lt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	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pt-BR" sz="50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="" xmlns:a16="http://schemas.microsoft.com/office/drawing/2014/main" id="{168C209D-0A85-F8C4-DE4A-FC633B2115A1}"/>
              </a:ext>
            </a:extLst>
          </p:cNvPr>
          <p:cNvSpPr txBox="1"/>
          <p:nvPr/>
        </p:nvSpPr>
        <p:spPr>
          <a:xfrm>
            <a:off x="17209833" y="25976524"/>
            <a:ext cx="14503400" cy="47089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1082675" algn="just">
              <a:defRPr/>
            </a:pPr>
            <a:r>
              <a:rPr lang="pt-BR" sz="5000" dirty="0">
                <a:latin typeface="+mj-lt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="" xmlns:a16="http://schemas.microsoft.com/office/drawing/2014/main" id="{3D2907C5-D994-D216-B09D-C6521651A07A}"/>
              </a:ext>
            </a:extLst>
          </p:cNvPr>
          <p:cNvSpPr txBox="1"/>
          <p:nvPr/>
        </p:nvSpPr>
        <p:spPr>
          <a:xfrm>
            <a:off x="1271639" y="32992153"/>
            <a:ext cx="3035224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3600" dirty="0">
                <a:latin typeface="+mj-lt"/>
              </a:rPr>
              <a:t>Xxxxxxxxxxxxxxxxxxxxxxxxxxxxxxxxxxxxxxxxxxxxxxxxxxxxxxxxxxxxxxxxxxxxxxxxxxxxxxxxxxxxxxxxxxxxxxxxxxxxxxxxxxxxxxxxxxxxxxxxxxxxxxxxxxxxxxxxxxxxxxx</a:t>
            </a:r>
          </a:p>
          <a:p>
            <a:pPr>
              <a:defRPr/>
            </a:pPr>
            <a:endParaRPr lang="pt-BR" sz="3600" dirty="0">
              <a:latin typeface="+mj-lt"/>
            </a:endParaRPr>
          </a:p>
          <a:p>
            <a:pPr>
              <a:defRPr/>
            </a:pPr>
            <a:r>
              <a:rPr lang="pt-BR" sz="3600" dirty="0">
                <a:latin typeface="+mj-lt"/>
              </a:rPr>
              <a:t>Xxxxxxxxxxxxxxxxxxxxxxxxxxxxxxxxxxxxxxxxxxxxxxxxxxxxxxxxxxxxxxxxxxxxxxxxxxxxxxxxxxxxxxxxxxxxxxxxxxxxxxxxxxxxxxxxxxxxxxxxxxxxxxxxxxxxxxxxxxxxxxxxxxxxxxxxxxxxxxxxxxxxxxxxxxxxxxxxxxxxx</a:t>
            </a:r>
          </a:p>
          <a:p>
            <a:pPr>
              <a:defRPr/>
            </a:pPr>
            <a:endParaRPr lang="pt-BR" sz="3600" dirty="0">
              <a:latin typeface="+mj-lt"/>
            </a:endParaRPr>
          </a:p>
          <a:p>
            <a:pPr>
              <a:defRPr/>
            </a:pPr>
            <a:r>
              <a:rPr lang="pt-BR" sz="3600" dirty="0">
                <a:latin typeface="+mj-lt"/>
              </a:rPr>
              <a:t>xxxxxxxxxxxxxxxxxxxxxxxxxxxxxxxxxxxxxxxxxxxxxxxxxxxxxxxxxxxxxxxxxxxxxxxxxxxxxxxxxxxxxxxxxxxxxxxxxxxxxxxxxxxxxxxxxxxxxxxxxxxxxxxxxxxxxxx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="" xmlns:a16="http://schemas.microsoft.com/office/drawing/2014/main" id="{7C088068-678D-FC99-0F83-D89A9F4BB0ED}"/>
              </a:ext>
            </a:extLst>
          </p:cNvPr>
          <p:cNvSpPr txBox="1"/>
          <p:nvPr/>
        </p:nvSpPr>
        <p:spPr>
          <a:xfrm>
            <a:off x="8115717" y="37888702"/>
            <a:ext cx="16345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+mn-lt"/>
              </a:rPr>
              <a:t>Modalidade de Trabalho: </a:t>
            </a:r>
            <a:r>
              <a:rPr lang="pt-BR" sz="4000" dirty="0">
                <a:latin typeface="+mn-lt"/>
              </a:rPr>
              <a:t>Resumo Simples (  )  Resumo Expandido (  ) </a:t>
            </a:r>
          </a:p>
        </p:txBody>
      </p:sp>
      <p:pic>
        <p:nvPicPr>
          <p:cNvPr id="19" name="Imagem 18" descr="Texto, Logotipo&#10;&#10;Descrição gerada automaticamente">
            <a:extLst>
              <a:ext uri="{FF2B5EF4-FFF2-40B4-BE49-F238E27FC236}">
                <a16:creationId xmlns="" xmlns:a16="http://schemas.microsoft.com/office/drawing/2014/main" id="{F2825F13-1731-7274-EC3C-D9F6BC71A2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127" y="39328711"/>
            <a:ext cx="6611687" cy="3719074"/>
          </a:xfrm>
          <a:prstGeom prst="rect">
            <a:avLst/>
          </a:prstGeom>
        </p:spPr>
      </p:pic>
      <p:sp>
        <p:nvSpPr>
          <p:cNvPr id="18" name="Text Box 3428">
            <a:extLst>
              <a:ext uri="{FF2B5EF4-FFF2-40B4-BE49-F238E27FC236}">
                <a16:creationId xmlns="" xmlns:a16="http://schemas.microsoft.com/office/drawing/2014/main" id="{7B29CD2F-3CC8-A5B8-D483-CD37C9C3E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2045" y="7207462"/>
            <a:ext cx="30113535" cy="641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863" tIns="43432" rIns="86863" bIns="43432">
            <a:spAutoFit/>
          </a:bodyPr>
          <a:lstStyle>
            <a:lvl1pPr marL="484188" indent="-484188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sz="3600" baseline="30000" dirty="0">
                <a:latin typeface="+mj-lt"/>
              </a:rPr>
              <a:t>1</a:t>
            </a:r>
            <a:r>
              <a:rPr lang="pt-BR" sz="3600" dirty="0">
                <a:latin typeface="+mj-lt"/>
              </a:rPr>
              <a:t> Titulação do autor; </a:t>
            </a:r>
            <a:r>
              <a:rPr lang="pt-BR" sz="3600" baseline="30000" dirty="0">
                <a:latin typeface="+mj-lt"/>
              </a:rPr>
              <a:t>2</a:t>
            </a:r>
            <a:r>
              <a:rPr lang="pt-BR" sz="3600" dirty="0">
                <a:latin typeface="+mj-lt"/>
              </a:rPr>
              <a:t> Titulação do autor; </a:t>
            </a:r>
            <a:r>
              <a:rPr lang="pt-BR" sz="3600" baseline="30000" dirty="0">
                <a:latin typeface="+mj-lt"/>
              </a:rPr>
              <a:t>3</a:t>
            </a:r>
            <a:r>
              <a:rPr lang="pt-BR" sz="3600" dirty="0">
                <a:latin typeface="+mj-lt"/>
              </a:rPr>
              <a:t> Titulação do autor; </a:t>
            </a:r>
            <a:r>
              <a:rPr lang="pt-BR" sz="3600" baseline="30000" dirty="0">
                <a:latin typeface="+mj-lt"/>
              </a:rPr>
              <a:t>4</a:t>
            </a:r>
            <a:r>
              <a:rPr lang="pt-BR" sz="3600" dirty="0">
                <a:latin typeface="+mj-lt"/>
              </a:rPr>
              <a:t> Titulação do autor; </a:t>
            </a:r>
            <a:r>
              <a:rPr lang="pt-BR" sz="3600" baseline="30000" dirty="0">
                <a:latin typeface="+mj-lt"/>
              </a:rPr>
              <a:t>4</a:t>
            </a:r>
            <a:r>
              <a:rPr lang="pt-BR" sz="3600" dirty="0">
                <a:latin typeface="+mj-lt"/>
              </a:rPr>
              <a:t> Titulação do autor; </a:t>
            </a:r>
            <a:r>
              <a:rPr lang="pt-BR" sz="3600" baseline="30000" dirty="0">
                <a:latin typeface="+mj-lt"/>
              </a:rPr>
              <a:t>5</a:t>
            </a:r>
            <a:r>
              <a:rPr lang="pt-BR" sz="3600" dirty="0">
                <a:latin typeface="+mj-lt"/>
              </a:rPr>
              <a:t> Titulação do autor; </a:t>
            </a:r>
            <a:r>
              <a:rPr lang="pt-BR" sz="3600" baseline="30000" dirty="0">
                <a:latin typeface="+mj-lt"/>
              </a:rPr>
              <a:t>6</a:t>
            </a:r>
            <a:r>
              <a:rPr lang="pt-BR" sz="3600" dirty="0">
                <a:latin typeface="+mj-lt"/>
              </a:rPr>
              <a:t> Titulação do autor</a:t>
            </a:r>
            <a:endParaRPr lang="pt-BR" altLang="pt-BR" sz="3600" dirty="0">
              <a:latin typeface="Times New Roman" panose="02020603050405020304" pitchFamily="18" charset="0"/>
            </a:endParaRPr>
          </a:p>
        </p:txBody>
      </p:sp>
      <p:sp>
        <p:nvSpPr>
          <p:cNvPr id="20" name="Text Box 3428">
            <a:extLst>
              <a:ext uri="{FF2B5EF4-FFF2-40B4-BE49-F238E27FC236}">
                <a16:creationId xmlns="" xmlns:a16="http://schemas.microsoft.com/office/drawing/2014/main" id="{5E96C1B5-09F0-7D34-06A5-4C8113115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2044" y="5870668"/>
            <a:ext cx="30113535" cy="826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863" tIns="43432" rIns="86863" bIns="43432">
            <a:spAutoFit/>
          </a:bodyPr>
          <a:lstStyle>
            <a:lvl1pPr marL="484188" indent="-484188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sz="4800" dirty="0">
                <a:latin typeface="+mj-lt"/>
              </a:rPr>
              <a:t>1. Nome Completo; 2. Nome Completo; 3. Nome Completo; 4. Nome Completo; 5. Nome Completo; 6. Nome Completo</a:t>
            </a:r>
            <a:endParaRPr lang="pt-BR" altLang="pt-BR" sz="4800" dirty="0">
              <a:latin typeface="Times New Roman" panose="02020603050405020304" pitchFamily="18" charset="0"/>
            </a:endParaRPr>
          </a:p>
        </p:txBody>
      </p:sp>
      <p:sp>
        <p:nvSpPr>
          <p:cNvPr id="26" name="Retângulo de cantos arredondados 47">
            <a:extLst>
              <a:ext uri="{FF2B5EF4-FFF2-40B4-BE49-F238E27FC236}">
                <a16:creationId xmlns="" xmlns:a16="http://schemas.microsoft.com/office/drawing/2014/main" id="{7426B0D7-F4CA-07FF-EE8C-4955A632F495}"/>
              </a:ext>
            </a:extLst>
          </p:cNvPr>
          <p:cNvSpPr/>
          <p:nvPr/>
        </p:nvSpPr>
        <p:spPr>
          <a:xfrm>
            <a:off x="1008063" y="19672002"/>
            <a:ext cx="14525625" cy="1406525"/>
          </a:xfrm>
          <a:prstGeom prst="roundRect">
            <a:avLst/>
          </a:prstGeom>
          <a:solidFill>
            <a:srgbClr val="434D5C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6000" b="1" dirty="0" smtClean="0">
                <a:solidFill>
                  <a:srgbClr val="EEF5F4"/>
                </a:solidFill>
                <a:latin typeface="+mj-lt"/>
                <a:cs typeface="Arial" panose="020B0604020202020204" pitchFamily="34" charset="0"/>
              </a:rPr>
              <a:t>Objetivos</a:t>
            </a:r>
            <a:endParaRPr lang="pt-BR" sz="6000" b="1" dirty="0">
              <a:solidFill>
                <a:srgbClr val="EEF5F4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7" name="Retângulo de cantos arredondados 47">
            <a:extLst>
              <a:ext uri="{FF2B5EF4-FFF2-40B4-BE49-F238E27FC236}">
                <a16:creationId xmlns="" xmlns:a16="http://schemas.microsoft.com/office/drawing/2014/main" id="{7426B0D7-F4CA-07FF-EE8C-4955A632F495}"/>
              </a:ext>
            </a:extLst>
          </p:cNvPr>
          <p:cNvSpPr/>
          <p:nvPr/>
        </p:nvSpPr>
        <p:spPr>
          <a:xfrm>
            <a:off x="916319" y="24236061"/>
            <a:ext cx="14525625" cy="1406525"/>
          </a:xfrm>
          <a:prstGeom prst="roundRect">
            <a:avLst/>
          </a:prstGeom>
          <a:solidFill>
            <a:srgbClr val="434D5C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6000" b="1" dirty="0" smtClean="0">
                <a:solidFill>
                  <a:srgbClr val="EEF5F4"/>
                </a:solidFill>
                <a:latin typeface="+mj-lt"/>
                <a:cs typeface="Arial" panose="020B0604020202020204" pitchFamily="34" charset="0"/>
              </a:rPr>
              <a:t>Métodos</a:t>
            </a:r>
            <a:endParaRPr lang="pt-BR" sz="6000" b="1" dirty="0">
              <a:solidFill>
                <a:srgbClr val="EEF5F4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8" name="Retângulo de cantos arredondados 47">
            <a:extLst>
              <a:ext uri="{FF2B5EF4-FFF2-40B4-BE49-F238E27FC236}">
                <a16:creationId xmlns="" xmlns:a16="http://schemas.microsoft.com/office/drawing/2014/main" id="{7426B0D7-F4CA-07FF-EE8C-4955A632F495}"/>
              </a:ext>
            </a:extLst>
          </p:cNvPr>
          <p:cNvSpPr/>
          <p:nvPr/>
        </p:nvSpPr>
        <p:spPr>
          <a:xfrm>
            <a:off x="17081745" y="24236060"/>
            <a:ext cx="14525625" cy="1406525"/>
          </a:xfrm>
          <a:prstGeom prst="roundRect">
            <a:avLst/>
          </a:prstGeom>
          <a:solidFill>
            <a:srgbClr val="434D5C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6000" b="1" dirty="0" smtClean="0">
                <a:solidFill>
                  <a:srgbClr val="EEF5F4"/>
                </a:solidFill>
                <a:latin typeface="+mj-lt"/>
                <a:cs typeface="Arial" panose="020B0604020202020204" pitchFamily="34" charset="0"/>
              </a:rPr>
              <a:t>Conclusão</a:t>
            </a:r>
            <a:endParaRPr lang="pt-BR" sz="6000" b="1" dirty="0">
              <a:solidFill>
                <a:srgbClr val="EEF5F4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9" name="Imagem 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43"/>
          <a:stretch/>
        </p:blipFill>
        <p:spPr>
          <a:xfrm>
            <a:off x="12913144" y="-1"/>
            <a:ext cx="6577762" cy="4626207"/>
          </a:xfrm>
          <a:prstGeom prst="rect">
            <a:avLst/>
          </a:prstGeom>
        </p:spPr>
      </p:pic>
      <p:sp>
        <p:nvSpPr>
          <p:cNvPr id="30" name="Retângulo de cantos arredondados 47">
            <a:extLst>
              <a:ext uri="{FF2B5EF4-FFF2-40B4-BE49-F238E27FC236}">
                <a16:creationId xmlns="" xmlns:a16="http://schemas.microsoft.com/office/drawing/2014/main" id="{7426B0D7-F4CA-07FF-EE8C-4955A632F495}"/>
              </a:ext>
            </a:extLst>
          </p:cNvPr>
          <p:cNvSpPr/>
          <p:nvPr/>
        </p:nvSpPr>
        <p:spPr>
          <a:xfrm>
            <a:off x="8795998" y="31251772"/>
            <a:ext cx="14525625" cy="1406525"/>
          </a:xfrm>
          <a:prstGeom prst="roundRect">
            <a:avLst/>
          </a:prstGeom>
          <a:solidFill>
            <a:srgbClr val="434D5C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6000" b="1" dirty="0" smtClean="0">
                <a:solidFill>
                  <a:srgbClr val="EEF5F4"/>
                </a:solidFill>
                <a:latin typeface="+mj-lt"/>
                <a:cs typeface="Arial" panose="020B0604020202020204" pitchFamily="34" charset="0"/>
              </a:rPr>
              <a:t>Referências</a:t>
            </a:r>
            <a:endParaRPr lang="pt-BR" sz="6000" b="1" dirty="0">
              <a:solidFill>
                <a:srgbClr val="EEF5F4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46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19799999" lon="19439998" rev="0"/>
          </a:camera>
          <a:lightRig rig="legacyNormal2" dir="t"/>
        </a:scene3d>
        <a:sp3d extrusionH="354000" prstMaterial="legacyMatte">
          <a:bevelT w="13500" h="13500" prst="angle"/>
          <a:bevelB w="13500" h="13500" prst="angle"/>
          <a:extrusionClr>
            <a:srgbClr val="939676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619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, verdana, 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19799999" lon="19439998" rev="0"/>
          </a:camera>
          <a:lightRig rig="legacyNormal2" dir="t"/>
        </a:scene3d>
        <a:sp3d extrusionH="354000" prstMaterial="legacyMatte">
          <a:bevelT w="13500" h="13500" prst="angle"/>
          <a:bevelB w="13500" h="13500" prst="angle"/>
          <a:extrusionClr>
            <a:srgbClr val="939676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619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, verdana, arial" charset="0"/>
            <a:cs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4760</TotalTime>
  <Words>102</Words>
  <Application>Microsoft Office PowerPoint</Application>
  <PresentationFormat>Personalizar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Estrutura padrão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>SILUBESA 2004</dc:subject>
  <dc:creator>Jussara Severo</dc:creator>
  <cp:lastModifiedBy>gustavo santos</cp:lastModifiedBy>
  <cp:revision>484</cp:revision>
  <cp:lastPrinted>2017-09-04T15:10:28Z</cp:lastPrinted>
  <dcterms:created xsi:type="dcterms:W3CDTF">2003-06-01T18:10:39Z</dcterms:created>
  <dcterms:modified xsi:type="dcterms:W3CDTF">2024-01-17T03:02:48Z</dcterms:modified>
</cp:coreProperties>
</file>