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8288000" cy="10287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Ruda Black" panose="020B0604020202020204" charset="0"/>
      <p:regular r:id="rId15"/>
    </p:embeddedFont>
    <p:embeddedFont>
      <p:font typeface="Ruda Regular" panose="020B0604020202020204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C0F12"/>
    <a:srgbClr val="981012"/>
    <a:srgbClr val="CABA6A"/>
    <a:srgbClr val="99D4E1"/>
    <a:srgbClr val="981011"/>
    <a:srgbClr val="65B1CD"/>
    <a:srgbClr val="305C9B"/>
    <a:srgbClr val="8EC9E1"/>
    <a:srgbClr val="FD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8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7629168" y="6570856"/>
            <a:ext cx="3029664" cy="12725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000000"/>
                </a:solidFill>
                <a:latin typeface="Ruda Black"/>
              </a:rPr>
              <a:t>TÍTULO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777131" y="8051130"/>
            <a:ext cx="12733739" cy="12670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90"/>
              </a:lnSpc>
            </a:pPr>
            <a:r>
              <a:rPr lang="en-US" sz="3200" spc="-283" dirty="0">
                <a:solidFill>
                  <a:srgbClr val="000000"/>
                </a:solidFill>
                <a:latin typeface="Ruda Regular"/>
              </a:rPr>
              <a:t>Nome do </a:t>
            </a:r>
            <a:r>
              <a:rPr lang="en-US" sz="3200" spc="-283" dirty="0" err="1">
                <a:solidFill>
                  <a:srgbClr val="000000"/>
                </a:solidFill>
                <a:latin typeface="Ruda Regular"/>
              </a:rPr>
              <a:t>autor</a:t>
            </a:r>
            <a:r>
              <a:rPr lang="en-US" sz="3200" spc="-283" dirty="0">
                <a:solidFill>
                  <a:srgbClr val="000000"/>
                </a:solidFill>
                <a:latin typeface="Ruda Regular"/>
              </a:rPr>
              <a:t>, Nome do </a:t>
            </a:r>
            <a:r>
              <a:rPr lang="en-US" sz="3200" spc="-283" dirty="0" err="1">
                <a:solidFill>
                  <a:srgbClr val="000000"/>
                </a:solidFill>
                <a:latin typeface="Ruda Regular"/>
              </a:rPr>
              <a:t>autor</a:t>
            </a:r>
            <a:r>
              <a:rPr lang="en-US" sz="3200" spc="-283" dirty="0">
                <a:solidFill>
                  <a:srgbClr val="000000"/>
                </a:solidFill>
                <a:latin typeface="Ruda Regular"/>
              </a:rPr>
              <a:t> , Nome do </a:t>
            </a:r>
            <a:r>
              <a:rPr lang="en-US" sz="3200" spc="-283" dirty="0" err="1">
                <a:solidFill>
                  <a:srgbClr val="000000"/>
                </a:solidFill>
                <a:latin typeface="Ruda Regular"/>
              </a:rPr>
              <a:t>autor</a:t>
            </a:r>
            <a:r>
              <a:rPr lang="en-US" sz="3200" spc="-283" dirty="0">
                <a:solidFill>
                  <a:srgbClr val="000000"/>
                </a:solidFill>
                <a:latin typeface="Ruda Regular"/>
              </a:rPr>
              <a:t>, Nome do </a:t>
            </a:r>
            <a:r>
              <a:rPr lang="en-US" sz="3200" spc="-283" dirty="0" err="1">
                <a:solidFill>
                  <a:srgbClr val="000000"/>
                </a:solidFill>
                <a:latin typeface="Ruda Regular"/>
              </a:rPr>
              <a:t>autor</a:t>
            </a:r>
            <a:r>
              <a:rPr lang="en-US" sz="3200" spc="-283" dirty="0">
                <a:solidFill>
                  <a:srgbClr val="000000"/>
                </a:solidFill>
                <a:latin typeface="Ruda Regular"/>
              </a:rPr>
              <a:t>, Nome do </a:t>
            </a:r>
            <a:r>
              <a:rPr lang="en-US" sz="3200" spc="-283" dirty="0" err="1">
                <a:solidFill>
                  <a:srgbClr val="000000"/>
                </a:solidFill>
                <a:latin typeface="Ruda Regular"/>
              </a:rPr>
              <a:t>autor</a:t>
            </a:r>
            <a:r>
              <a:rPr lang="en-US" sz="3200" spc="-283" dirty="0">
                <a:solidFill>
                  <a:srgbClr val="000000"/>
                </a:solidFill>
                <a:latin typeface="Ruda Regular"/>
              </a:rPr>
              <a:t> , Nome do </a:t>
            </a:r>
            <a:r>
              <a:rPr lang="en-US" sz="3200" spc="-283" dirty="0" err="1">
                <a:solidFill>
                  <a:srgbClr val="000000"/>
                </a:solidFill>
                <a:latin typeface="Ruda Regular"/>
              </a:rPr>
              <a:t>autor</a:t>
            </a:r>
            <a:r>
              <a:rPr lang="en-US" sz="3200" spc="-283" dirty="0">
                <a:solidFill>
                  <a:srgbClr val="000000"/>
                </a:solidFill>
                <a:latin typeface="Ruda Regular"/>
              </a:rPr>
              <a:t>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2877800" y="771067"/>
            <a:ext cx="3924300" cy="5383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22"/>
              </a:lnSpc>
            </a:pPr>
            <a:r>
              <a:rPr lang="en-US" sz="3158" spc="-246" dirty="0">
                <a:solidFill>
                  <a:srgbClr val="000000"/>
                </a:solidFill>
                <a:latin typeface="Ruda Regular"/>
              </a:rPr>
              <a:t>INSTITUIÇÃO DE ORIGEM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2873643" y="1246513"/>
            <a:ext cx="2592576" cy="5383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22"/>
              </a:lnSpc>
            </a:pPr>
            <a:r>
              <a:rPr lang="en-US" sz="3158" spc="-246" dirty="0" err="1">
                <a:solidFill>
                  <a:srgbClr val="000000"/>
                </a:solidFill>
                <a:latin typeface="Ruda Regular"/>
              </a:rPr>
              <a:t>Cidade</a:t>
            </a:r>
            <a:r>
              <a:rPr lang="en-US" sz="3158" spc="-246" dirty="0">
                <a:solidFill>
                  <a:srgbClr val="000000"/>
                </a:solidFill>
                <a:latin typeface="Ruda Regular"/>
              </a:rPr>
              <a:t>-Estado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FB515C42-F521-DA80-A32F-55A3B91097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862" y="2337261"/>
            <a:ext cx="9058275" cy="371475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1A8C4BCC-9E7E-8581-9765-951A14C371B9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3DD553CF-15B2-8810-A1EA-1B669E95F6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30" y="233787"/>
            <a:ext cx="22098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6238193" y="1111942"/>
            <a:ext cx="5811613" cy="12725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981011"/>
                </a:solidFill>
                <a:latin typeface="Ruda Black"/>
              </a:rPr>
              <a:t>INTRODUÇÃO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922326" y="3425629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922326" y="5029200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B558A4C-920A-B74A-D05D-19814A13554F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60CD64E-DB23-DFE1-59F4-0A0A73D5D7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44"/>
          <a:stretch/>
        </p:blipFill>
        <p:spPr>
          <a:xfrm>
            <a:off x="14630400" y="184571"/>
            <a:ext cx="2209800" cy="158965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231DB42-20C3-83D3-B7FF-17F90F4B1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6700"/>
            <a:ext cx="2743200" cy="112497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D4C46D99-8357-1FF2-E5E4-B5FDB02F7D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472" r="14196">
                        <a14:foregroundMark x1="11146" y1="15128" x2="11146" y2="15128"/>
                        <a14:foregroundMark x1="13460" y1="34872" x2="13460" y2="34872"/>
                        <a14:foregroundMark x1="13775" y1="32308" x2="13775" y2="32308"/>
                        <a14:foregroundMark x1="14196" y1="45897" x2="14196" y2="45897"/>
                        <a14:foregroundMark x1="13039" y1="67179" x2="13039" y2="67179"/>
                        <a14:foregroundMark x1="12513" y1="77179" x2="12513" y2="77179"/>
                        <a14:foregroundMark x1="13670" y1="83077" x2="13670" y2="83077"/>
                        <a14:foregroundMark x1="12198" y1="77436" x2="12198" y2="77436"/>
                        <a14:foregroundMark x1="13670" y1="87436" x2="13670" y2="87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4659"/>
          <a:stretch/>
        </p:blipFill>
        <p:spPr>
          <a:xfrm flipH="1">
            <a:off x="0" y="8390119"/>
            <a:ext cx="765259" cy="20457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6705601" y="1111942"/>
            <a:ext cx="4769792" cy="12725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981011"/>
                </a:solidFill>
                <a:latin typeface="Ruda Black"/>
              </a:rPr>
              <a:t>OBJETIVOS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922326" y="3425629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</a:t>
            </a:r>
            <a:r>
              <a:rPr lang="en-US" sz="6116" spc="-477" dirty="0" err="1">
                <a:solidFill>
                  <a:srgbClr val="000000"/>
                </a:solidFill>
                <a:latin typeface="Ruda Regular"/>
              </a:rPr>
              <a:t>Inserir</a:t>
            </a: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o </a:t>
            </a:r>
            <a:r>
              <a:rPr lang="en-US" sz="6116" spc="-477" dirty="0" err="1">
                <a:solidFill>
                  <a:srgbClr val="000000"/>
                </a:solidFill>
                <a:latin typeface="Ruda Regular"/>
              </a:rPr>
              <a:t>texto</a:t>
            </a: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922326" y="5029200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</a:t>
            </a:r>
            <a:r>
              <a:rPr lang="en-US" sz="6116" spc="-477" dirty="0" err="1">
                <a:solidFill>
                  <a:srgbClr val="000000"/>
                </a:solidFill>
                <a:latin typeface="Ruda Regular"/>
              </a:rPr>
              <a:t>Inserir</a:t>
            </a: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o </a:t>
            </a:r>
            <a:r>
              <a:rPr lang="en-US" sz="6116" spc="-477" dirty="0" err="1">
                <a:solidFill>
                  <a:srgbClr val="000000"/>
                </a:solidFill>
                <a:latin typeface="Ruda Regular"/>
              </a:rPr>
              <a:t>texto</a:t>
            </a: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9E03C06-14EE-A8AD-4A3C-35B837F605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6700"/>
            <a:ext cx="2743200" cy="112497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C53D098D-35DE-09B9-1426-72862C46B50E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EE653D0-2CD3-6C80-5F2E-C385F58145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44"/>
          <a:stretch/>
        </p:blipFill>
        <p:spPr>
          <a:xfrm>
            <a:off x="14630400" y="184571"/>
            <a:ext cx="2209800" cy="158965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2D5648A-236F-661B-EBD6-021CE768CEC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472" r="14196">
                        <a14:foregroundMark x1="11146" y1="15128" x2="11146" y2="15128"/>
                        <a14:foregroundMark x1="13460" y1="34872" x2="13460" y2="34872"/>
                        <a14:foregroundMark x1="13775" y1="32308" x2="13775" y2="32308"/>
                        <a14:foregroundMark x1="14196" y1="45897" x2="14196" y2="45897"/>
                        <a14:foregroundMark x1="13039" y1="67179" x2="13039" y2="67179"/>
                        <a14:foregroundMark x1="12513" y1="77179" x2="12513" y2="77179"/>
                        <a14:foregroundMark x1="13670" y1="83077" x2="13670" y2="83077"/>
                        <a14:foregroundMark x1="12198" y1="77436" x2="12198" y2="77436"/>
                        <a14:foregroundMark x1="13670" y1="87436" x2="13670" y2="87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4659"/>
          <a:stretch/>
        </p:blipFill>
        <p:spPr>
          <a:xfrm flipH="1">
            <a:off x="0" y="8390119"/>
            <a:ext cx="765259" cy="20457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2184484" y="1111942"/>
            <a:ext cx="13919032" cy="12725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981011"/>
                </a:solidFill>
                <a:latin typeface="Ruda Black"/>
              </a:rPr>
              <a:t>METODOLOGIA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922326" y="3425629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922326" y="5029200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48DB683-2675-F00E-F307-B0D57808E0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6700"/>
            <a:ext cx="2743200" cy="112497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865D93A-67CB-14E2-031C-FD25A202D61D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6432F84-4BC9-C5C0-4281-30479A10D49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44"/>
          <a:stretch/>
        </p:blipFill>
        <p:spPr>
          <a:xfrm>
            <a:off x="14630400" y="184571"/>
            <a:ext cx="2209800" cy="158965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1C5F5F9-CD4E-273B-FB2C-A3E6ADFB263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472" r="14196">
                        <a14:foregroundMark x1="11146" y1="15128" x2="11146" y2="15128"/>
                        <a14:foregroundMark x1="13460" y1="34872" x2="13460" y2="34872"/>
                        <a14:foregroundMark x1="13775" y1="32308" x2="13775" y2="32308"/>
                        <a14:foregroundMark x1="14196" y1="45897" x2="14196" y2="45897"/>
                        <a14:foregroundMark x1="13039" y1="67179" x2="13039" y2="67179"/>
                        <a14:foregroundMark x1="12513" y1="77179" x2="12513" y2="77179"/>
                        <a14:foregroundMark x1="13670" y1="83077" x2="13670" y2="83077"/>
                        <a14:foregroundMark x1="12198" y1="77436" x2="12198" y2="77436"/>
                        <a14:foregroundMark x1="13670" y1="87436" x2="13670" y2="87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4659"/>
          <a:stretch/>
        </p:blipFill>
        <p:spPr>
          <a:xfrm flipH="1">
            <a:off x="0" y="8390119"/>
            <a:ext cx="765259" cy="20457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2971800" y="1111942"/>
            <a:ext cx="11698191" cy="12651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981011"/>
                </a:solidFill>
                <a:latin typeface="Ruda Black"/>
              </a:rPr>
              <a:t>RESULTADOS E DISCUSSÃO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922326" y="3425629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922326" y="5029200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167C658-3D99-7BDC-E727-AC80C54A52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6700"/>
            <a:ext cx="2743200" cy="112497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2C6CDDE-77E8-A0FE-B515-6011E0080047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5D0278F-399B-A9A5-F9F2-41852A7761A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44"/>
          <a:stretch/>
        </p:blipFill>
        <p:spPr>
          <a:xfrm>
            <a:off x="14630400" y="184571"/>
            <a:ext cx="2209800" cy="158965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369373A-E063-50AE-2C75-685361E3ADD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472" r="14196">
                        <a14:foregroundMark x1="11146" y1="15128" x2="11146" y2="15128"/>
                        <a14:foregroundMark x1="13460" y1="34872" x2="13460" y2="34872"/>
                        <a14:foregroundMark x1="13775" y1="32308" x2="13775" y2="32308"/>
                        <a14:foregroundMark x1="14196" y1="45897" x2="14196" y2="45897"/>
                        <a14:foregroundMark x1="13039" y1="67179" x2="13039" y2="67179"/>
                        <a14:foregroundMark x1="12513" y1="77179" x2="12513" y2="77179"/>
                        <a14:foregroundMark x1="13670" y1="83077" x2="13670" y2="83077"/>
                        <a14:foregroundMark x1="12198" y1="77436" x2="12198" y2="77436"/>
                        <a14:foregroundMark x1="13670" y1="87436" x2="13670" y2="87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4659"/>
          <a:stretch/>
        </p:blipFill>
        <p:spPr>
          <a:xfrm flipH="1">
            <a:off x="0" y="8390119"/>
            <a:ext cx="765259" cy="20457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2971800" y="1111942"/>
            <a:ext cx="11698191" cy="12651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981011"/>
                </a:solidFill>
                <a:latin typeface="Ruda Black"/>
              </a:rPr>
              <a:t>RESULTADOS E DISCUSSÃO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922326" y="3425629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922326" y="5029200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167C658-3D99-7BDC-E727-AC80C54A52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6700"/>
            <a:ext cx="2743200" cy="112497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2C6CDDE-77E8-A0FE-B515-6011E0080047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5D0278F-399B-A9A5-F9F2-41852A7761A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44"/>
          <a:stretch/>
        </p:blipFill>
        <p:spPr>
          <a:xfrm>
            <a:off x="14630400" y="184571"/>
            <a:ext cx="2209800" cy="158965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28DDE18-D222-4602-49E4-C2BAB9DFDAE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472" r="14196">
                        <a14:foregroundMark x1="11146" y1="15128" x2="11146" y2="15128"/>
                        <a14:foregroundMark x1="13460" y1="34872" x2="13460" y2="34872"/>
                        <a14:foregroundMark x1="13775" y1="32308" x2="13775" y2="32308"/>
                        <a14:foregroundMark x1="14196" y1="45897" x2="14196" y2="45897"/>
                        <a14:foregroundMark x1="13039" y1="67179" x2="13039" y2="67179"/>
                        <a14:foregroundMark x1="12513" y1="77179" x2="12513" y2="77179"/>
                        <a14:foregroundMark x1="13670" y1="83077" x2="13670" y2="83077"/>
                        <a14:foregroundMark x1="12198" y1="77436" x2="12198" y2="77436"/>
                        <a14:foregroundMark x1="13670" y1="87436" x2="13670" y2="87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4659"/>
          <a:stretch/>
        </p:blipFill>
        <p:spPr>
          <a:xfrm flipH="1">
            <a:off x="0" y="8390119"/>
            <a:ext cx="765259" cy="204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46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6489157" y="1111942"/>
            <a:ext cx="5309687" cy="12725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981011"/>
                </a:solidFill>
                <a:latin typeface="Ruda Black"/>
              </a:rPr>
              <a:t>CONCLUSÃO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922326" y="3425629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922326" y="5029200"/>
            <a:ext cx="4315867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o texto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911F83C-B82B-C56B-230F-6906F139D0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6700"/>
            <a:ext cx="2743200" cy="112497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A1851E20-E7A4-8D47-B10A-27FEFB6E8913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5945E57-71D7-FC87-2E24-11FB880229E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44"/>
          <a:stretch/>
        </p:blipFill>
        <p:spPr>
          <a:xfrm>
            <a:off x="14630400" y="184571"/>
            <a:ext cx="2209800" cy="158965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3F95064-FCBC-D371-285B-E072E62804D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472" r="14196">
                        <a14:foregroundMark x1="11146" y1="15128" x2="11146" y2="15128"/>
                        <a14:foregroundMark x1="13460" y1="34872" x2="13460" y2="34872"/>
                        <a14:foregroundMark x1="13775" y1="32308" x2="13775" y2="32308"/>
                        <a14:foregroundMark x1="14196" y1="45897" x2="14196" y2="45897"/>
                        <a14:foregroundMark x1="13039" y1="67179" x2="13039" y2="67179"/>
                        <a14:foregroundMark x1="12513" y1="77179" x2="12513" y2="77179"/>
                        <a14:foregroundMark x1="13670" y1="83077" x2="13670" y2="83077"/>
                        <a14:foregroundMark x1="12198" y1="77436" x2="12198" y2="77436"/>
                        <a14:foregroundMark x1="13670" y1="87436" x2="13670" y2="87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4659"/>
          <a:stretch/>
        </p:blipFill>
        <p:spPr>
          <a:xfrm flipH="1">
            <a:off x="0" y="8390119"/>
            <a:ext cx="765259" cy="204573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6161527" y="1111942"/>
            <a:ext cx="5964946" cy="12725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981011"/>
                </a:solidFill>
                <a:latin typeface="Ruda Black"/>
              </a:rPr>
              <a:t>REFERÊNCIAS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274689" y="2960389"/>
            <a:ext cx="13738622" cy="10552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INSERIR APENAS AS UTILIZADAS NOS SLIDES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274689" y="4098719"/>
            <a:ext cx="13738622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as referências seguindo normas ABNT 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274689" y="5238750"/>
            <a:ext cx="13738622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as referências seguindo normas ABNT 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274689" y="6378781"/>
            <a:ext cx="13738622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</a:t>
            </a:r>
            <a:r>
              <a:rPr lang="en-US" sz="6116" spc="-477" dirty="0" err="1">
                <a:solidFill>
                  <a:srgbClr val="000000"/>
                </a:solidFill>
                <a:latin typeface="Ruda Regular"/>
              </a:rPr>
              <a:t>Inserir</a:t>
            </a: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as </a:t>
            </a:r>
            <a:r>
              <a:rPr lang="en-US" sz="6116" spc="-477" dirty="0" err="1">
                <a:solidFill>
                  <a:srgbClr val="000000"/>
                </a:solidFill>
                <a:latin typeface="Ruda Regular"/>
              </a:rPr>
              <a:t>referências</a:t>
            </a: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</a:t>
            </a:r>
            <a:r>
              <a:rPr lang="en-US" sz="6116" spc="-477" dirty="0" err="1">
                <a:solidFill>
                  <a:srgbClr val="000000"/>
                </a:solidFill>
                <a:latin typeface="Ruda Regular"/>
              </a:rPr>
              <a:t>seguindo</a:t>
            </a: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</a:t>
            </a:r>
            <a:r>
              <a:rPr lang="en-US" sz="6116" spc="-477" dirty="0" err="1">
                <a:solidFill>
                  <a:srgbClr val="000000"/>
                </a:solidFill>
                <a:latin typeface="Ruda Regular"/>
              </a:rPr>
              <a:t>normas</a:t>
            </a:r>
            <a:r>
              <a:rPr lang="en-US" sz="6116" spc="-477" dirty="0">
                <a:solidFill>
                  <a:srgbClr val="000000"/>
                </a:solidFill>
                <a:latin typeface="Ruda Regular"/>
              </a:rPr>
              <a:t> ABNT 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274689" y="7518812"/>
            <a:ext cx="13738622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as referências seguindo normas ABNT 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274689" y="8658843"/>
            <a:ext cx="13738622" cy="1044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8563"/>
              </a:lnSpc>
            </a:pPr>
            <a:r>
              <a:rPr lang="en-US" sz="6116" spc="-477">
                <a:solidFill>
                  <a:srgbClr val="000000"/>
                </a:solidFill>
                <a:latin typeface="Ruda Regular"/>
              </a:rPr>
              <a:t> Inserir as referências seguindo normas ABNT  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06172003-CC03-7641-8CF0-E4559703C3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6700"/>
            <a:ext cx="2743200" cy="1124972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C6D78576-0240-6933-392A-DD8EF6B17499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F51B38F-0096-761E-BBDF-FF2896A7D87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44"/>
          <a:stretch/>
        </p:blipFill>
        <p:spPr>
          <a:xfrm>
            <a:off x="14630400" y="184571"/>
            <a:ext cx="2209800" cy="158965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60D1477-FBE9-B5F4-D80D-8AB3886A5B6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472" r="14196">
                        <a14:foregroundMark x1="11146" y1="15128" x2="11146" y2="15128"/>
                        <a14:foregroundMark x1="13460" y1="34872" x2="13460" y2="34872"/>
                        <a14:foregroundMark x1="13775" y1="32308" x2="13775" y2="32308"/>
                        <a14:foregroundMark x1="14196" y1="45897" x2="14196" y2="45897"/>
                        <a14:foregroundMark x1="13039" y1="67179" x2="13039" y2="67179"/>
                        <a14:foregroundMark x1="12513" y1="77179" x2="12513" y2="77179"/>
                        <a14:foregroundMark x1="13670" y1="83077" x2="13670" y2="83077"/>
                        <a14:foregroundMark x1="12198" y1="77436" x2="12198" y2="77436"/>
                        <a14:foregroundMark x1="13670" y1="87436" x2="13670" y2="874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4659"/>
          <a:stretch/>
        </p:blipFill>
        <p:spPr>
          <a:xfrm flipH="1">
            <a:off x="0" y="8390119"/>
            <a:ext cx="765259" cy="20457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3538984" y="6803609"/>
            <a:ext cx="11210032" cy="12703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04"/>
              </a:lnSpc>
            </a:pPr>
            <a:r>
              <a:rPr lang="en-US" sz="7360" dirty="0">
                <a:solidFill>
                  <a:srgbClr val="981011"/>
                </a:solidFill>
                <a:latin typeface="Ruda Black"/>
              </a:rPr>
              <a:t>AGRADEÇO PELA ATENÇÃO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ADCF634-2DFF-C67C-16FF-6583A5C75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862" y="2472369"/>
            <a:ext cx="9058275" cy="371475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834F46A8-149A-8B11-4816-D0CAC7B97831}"/>
              </a:ext>
            </a:extLst>
          </p:cNvPr>
          <p:cNvSpPr/>
          <p:nvPr/>
        </p:nvSpPr>
        <p:spPr>
          <a:xfrm>
            <a:off x="17259301" y="0"/>
            <a:ext cx="1028699" cy="10287000"/>
          </a:xfrm>
          <a:prstGeom prst="rect">
            <a:avLst/>
          </a:prstGeom>
          <a:gradFill flip="none" rotWithShape="1">
            <a:gsLst>
              <a:gs pos="0">
                <a:srgbClr val="65B1CD">
                  <a:shade val="30000"/>
                  <a:satMod val="115000"/>
                </a:srgbClr>
              </a:gs>
              <a:gs pos="50000">
                <a:srgbClr val="65B1CD">
                  <a:shade val="67500"/>
                  <a:satMod val="115000"/>
                </a:srgbClr>
              </a:gs>
              <a:gs pos="100000">
                <a:srgbClr val="65B1CD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CA71E04-D87B-DA18-4350-6E548914D5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44"/>
          <a:stretch/>
        </p:blipFill>
        <p:spPr>
          <a:xfrm>
            <a:off x="7610605" y="8035877"/>
            <a:ext cx="3066790" cy="22061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132</Words>
  <Application>Microsoft Office PowerPoint</Application>
  <PresentationFormat>Personalizar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Ruda Black</vt:lpstr>
      <vt:lpstr>Arial</vt:lpstr>
      <vt:lpstr>Calibri</vt:lpstr>
      <vt:lpstr>Ruda Regular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Slide Presentation </dc:title>
  <cp:lastModifiedBy>Thalysson Souza Rangel</cp:lastModifiedBy>
  <cp:revision>9</cp:revision>
  <dcterms:created xsi:type="dcterms:W3CDTF">2006-08-16T00:00:00Z</dcterms:created>
  <dcterms:modified xsi:type="dcterms:W3CDTF">2023-09-20T22:12:20Z</dcterms:modified>
  <dc:identifier>DAFi1xIegBA</dc:identifier>
</cp:coreProperties>
</file>