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18288000" cx="10287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7" roundtripDataSignature="AMtx7mjGZur7vxvLwldLUO/ygOv+6teFV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962400" cy="3429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5180013" y="0"/>
            <a:ext cx="3962400" cy="3429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2857500" y="512763"/>
            <a:ext cx="3429000" cy="25669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914400" y="3251200"/>
            <a:ext cx="7315200" cy="3081338"/>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6502400"/>
            <a:ext cx="3962400" cy="341313"/>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5180013" y="6502400"/>
            <a:ext cx="3962400" cy="341313"/>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2" type="hdr"/>
          </p:nvPr>
        </p:nvSpPr>
        <p:spPr>
          <a:xfrm>
            <a:off x="0" y="0"/>
            <a:ext cx="3962400" cy="3429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sz="1200"/>
          </a:p>
        </p:txBody>
      </p:sp>
      <p:sp>
        <p:nvSpPr>
          <p:cNvPr id="86" name="Google Shape;86;p1:notes"/>
          <p:cNvSpPr txBox="1"/>
          <p:nvPr>
            <p:ph idx="10" type="dt"/>
          </p:nvPr>
        </p:nvSpPr>
        <p:spPr>
          <a:xfrm>
            <a:off x="5180013" y="0"/>
            <a:ext cx="3962400" cy="3429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rPr b="0" i="0" lang="en-US" sz="1200" u="none" cap="none" strike="noStrike">
                <a:solidFill>
                  <a:schemeClr val="dk1"/>
                </a:solidFill>
                <a:latin typeface="Calibri"/>
                <a:ea typeface="Calibri"/>
                <a:cs typeface="Calibri"/>
                <a:sym typeface="Calibri"/>
              </a:rPr>
              <a:t>1.7.2013</a:t>
            </a:r>
            <a:endParaRPr/>
          </a:p>
        </p:txBody>
      </p:sp>
      <p:sp>
        <p:nvSpPr>
          <p:cNvPr id="87" name="Google Shape;87;p1:notes"/>
          <p:cNvSpPr/>
          <p:nvPr>
            <p:ph idx="3" type="sldImg"/>
          </p:nvPr>
        </p:nvSpPr>
        <p:spPr>
          <a:xfrm>
            <a:off x="2857500" y="512763"/>
            <a:ext cx="3429000" cy="25669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8" name="Google Shape;88;p1:notes"/>
          <p:cNvSpPr txBox="1"/>
          <p:nvPr>
            <p:ph idx="1" type="body"/>
          </p:nvPr>
        </p:nvSpPr>
        <p:spPr>
          <a:xfrm>
            <a:off x="914400" y="3251200"/>
            <a:ext cx="7315200" cy="3081338"/>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9" name="Google Shape;89;p1:notes"/>
          <p:cNvSpPr txBox="1"/>
          <p:nvPr>
            <p:ph idx="11" type="ftr"/>
          </p:nvPr>
        </p:nvSpPr>
        <p:spPr>
          <a:xfrm>
            <a:off x="0" y="6502400"/>
            <a:ext cx="3962400" cy="341313"/>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r>
              <a:t/>
            </a:r>
            <a:endParaRPr sz="1200"/>
          </a:p>
        </p:txBody>
      </p:sp>
      <p:sp>
        <p:nvSpPr>
          <p:cNvPr id="90" name="Google Shape;90;p1:notes"/>
          <p:cNvSpPr txBox="1"/>
          <p:nvPr>
            <p:ph idx="12" type="sldNum"/>
          </p:nvPr>
        </p:nvSpPr>
        <p:spPr>
          <a:xfrm>
            <a:off x="5180013" y="6502400"/>
            <a:ext cx="3962400" cy="341313"/>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r>
              <a:rPr b="0" i="0" lang="en-US" sz="1200" u="none" cap="none" strike="noStrike">
                <a:solidFill>
                  <a:schemeClr val="dk1"/>
                </a:solidFill>
                <a:latin typeface="Calibri"/>
                <a:ea typeface="Calibri"/>
                <a:cs typeface="Calibri"/>
                <a:sym typeface="Calibri"/>
              </a:rPr>
              <a:t>‹#›</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
        <p:nvSpPr>
          <p:cNvPr id="16" name="Google Shape;16;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2"/>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3"/>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3"/>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4"/>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4"/>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2" name="Google Shape;22;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8" name="Google Shape;28;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6"/>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6"/>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4" name="Google Shape;34;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7"/>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0" name="Google Shape;40;p7"/>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1" name="Google Shape;41;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8"/>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7" name="Google Shape;47;p8"/>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8" name="Google Shape;48;p8"/>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9" name="Google Shape;49;p8"/>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0" name="Google Shape;50;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10"/>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0"/>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10"/>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1"/>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1"/>
          <p:cNvSpPr/>
          <p:nvPr>
            <p:ph idx="2" type="pic"/>
          </p:nvPr>
        </p:nvSpPr>
        <p:spPr>
          <a:xfrm>
            <a:off x="1792288" y="612775"/>
            <a:ext cx="5486400" cy="4114800"/>
          </a:xfrm>
          <a:prstGeom prst="rect">
            <a:avLst/>
          </a:prstGeom>
          <a:noFill/>
          <a:ln>
            <a:noFill/>
          </a:ln>
        </p:spPr>
      </p:sp>
      <p:sp>
        <p:nvSpPr>
          <p:cNvPr id="68" name="Google Shape;68;p11"/>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2.png"/><Relationship Id="rId5"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DFEFD"/>
        </a:solidFill>
      </p:bgPr>
    </p:bg>
    <p:spTree>
      <p:nvGrpSpPr>
        <p:cNvPr id="91" name="Shape 91"/>
        <p:cNvGrpSpPr/>
        <p:nvPr/>
      </p:nvGrpSpPr>
      <p:grpSpPr>
        <a:xfrm>
          <a:off x="0" y="0"/>
          <a:ext cx="0" cy="0"/>
          <a:chOff x="0" y="0"/>
          <a:chExt cx="0" cy="0"/>
        </a:xfrm>
      </p:grpSpPr>
      <p:sp>
        <p:nvSpPr>
          <p:cNvPr id="92" name="Google Shape;92;p1"/>
          <p:cNvSpPr/>
          <p:nvPr/>
        </p:nvSpPr>
        <p:spPr>
          <a:xfrm>
            <a:off x="3900265" y="-271282"/>
            <a:ext cx="2655550" cy="2839163"/>
          </a:xfrm>
          <a:custGeom>
            <a:rect b="b" l="l" r="r" t="t"/>
            <a:pathLst>
              <a:path extrusionOk="0" h="2839163" w="2655550">
                <a:moveTo>
                  <a:pt x="0" y="0"/>
                </a:moveTo>
                <a:lnTo>
                  <a:pt x="2655550" y="0"/>
                </a:lnTo>
                <a:lnTo>
                  <a:pt x="2655550" y="2839163"/>
                </a:lnTo>
                <a:lnTo>
                  <a:pt x="0" y="2839163"/>
                </a:lnTo>
                <a:lnTo>
                  <a:pt x="0" y="0"/>
                </a:lnTo>
                <a:close/>
              </a:path>
            </a:pathLst>
          </a:custGeom>
          <a:blipFill rotWithShape="1">
            <a:blip r:embed="rId3">
              <a:alphaModFix/>
            </a:blip>
            <a:stretch>
              <a:fillRect b="-8457" l="0" r="0" t="-8457"/>
            </a:stretch>
          </a:blipFill>
          <a:ln>
            <a:noFill/>
          </a:ln>
        </p:spPr>
      </p:sp>
      <p:pic>
        <p:nvPicPr>
          <p:cNvPr id="93" name="Google Shape;93;p1"/>
          <p:cNvPicPr preferRelativeResize="0"/>
          <p:nvPr/>
        </p:nvPicPr>
        <p:blipFill rotWithShape="1">
          <a:blip r:embed="rId4">
            <a:alphaModFix/>
          </a:blip>
          <a:srcRect b="0" l="0" r="0" t="0"/>
          <a:stretch/>
        </p:blipFill>
        <p:spPr>
          <a:xfrm>
            <a:off x="630188" y="12760510"/>
            <a:ext cx="4254975" cy="2634541"/>
          </a:xfrm>
          <a:prstGeom prst="rect">
            <a:avLst/>
          </a:prstGeom>
          <a:noFill/>
          <a:ln>
            <a:noFill/>
          </a:ln>
        </p:spPr>
      </p:pic>
      <p:grpSp>
        <p:nvGrpSpPr>
          <p:cNvPr id="94" name="Google Shape;94;p1"/>
          <p:cNvGrpSpPr/>
          <p:nvPr/>
        </p:nvGrpSpPr>
        <p:grpSpPr>
          <a:xfrm>
            <a:off x="550661" y="2243563"/>
            <a:ext cx="9185625" cy="735044"/>
            <a:chOff x="0" y="-47625"/>
            <a:chExt cx="12247500" cy="980059"/>
          </a:xfrm>
        </p:grpSpPr>
        <p:sp>
          <p:nvSpPr>
            <p:cNvPr id="95" name="Google Shape;95;p1"/>
            <p:cNvSpPr/>
            <p:nvPr/>
          </p:nvSpPr>
          <p:spPr>
            <a:xfrm>
              <a:off x="0" y="0"/>
              <a:ext cx="12247499" cy="932434"/>
            </a:xfrm>
            <a:custGeom>
              <a:rect b="b" l="l" r="r" t="t"/>
              <a:pathLst>
                <a:path extrusionOk="0" h="932434" w="12247499">
                  <a:moveTo>
                    <a:pt x="0" y="0"/>
                  </a:moveTo>
                  <a:lnTo>
                    <a:pt x="12247499" y="0"/>
                  </a:lnTo>
                  <a:lnTo>
                    <a:pt x="12247499" y="932434"/>
                  </a:lnTo>
                  <a:lnTo>
                    <a:pt x="0" y="932434"/>
                  </a:lnTo>
                  <a:close/>
                </a:path>
              </a:pathLst>
            </a:custGeom>
            <a:solidFill>
              <a:srgbClr val="18CD34"/>
            </a:solidFill>
            <a:ln>
              <a:noFill/>
            </a:ln>
          </p:spPr>
        </p:sp>
        <p:sp>
          <p:nvSpPr>
            <p:cNvPr id="96" name="Google Shape;96;p1"/>
            <p:cNvSpPr txBox="1"/>
            <p:nvPr/>
          </p:nvSpPr>
          <p:spPr>
            <a:xfrm>
              <a:off x="0" y="-47625"/>
              <a:ext cx="12247500" cy="980025"/>
            </a:xfrm>
            <a:prstGeom prst="rect">
              <a:avLst/>
            </a:prstGeom>
            <a:solidFill>
              <a:srgbClr val="18CD34"/>
            </a:solidFill>
            <a:ln>
              <a:noFill/>
            </a:ln>
          </p:spPr>
          <p:txBody>
            <a:bodyPr anchorCtr="0" anchor="ctr" bIns="50800" lIns="50800" spcFirstLastPara="1" rIns="50800" wrap="square" tIns="50800">
              <a:noAutofit/>
            </a:bodyPr>
            <a:lstStyle/>
            <a:p>
              <a:pPr indent="0" lvl="0" marL="0" marR="0" rtl="0" algn="ctr">
                <a:lnSpc>
                  <a:spcPct val="119958"/>
                </a:lnSpc>
                <a:spcBef>
                  <a:spcPts val="0"/>
                </a:spcBef>
                <a:spcAft>
                  <a:spcPts val="0"/>
                </a:spcAft>
                <a:buNone/>
              </a:pPr>
              <a:r>
                <a:rPr b="1" i="0" lang="en-US" sz="2400" u="none" cap="none" strike="noStrike">
                  <a:solidFill>
                    <a:schemeClr val="dk1"/>
                  </a:solidFill>
                  <a:latin typeface="Arial"/>
                  <a:ea typeface="Arial"/>
                  <a:cs typeface="Arial"/>
                  <a:sym typeface="Arial"/>
                </a:rPr>
                <a:t>TÍTULO</a:t>
              </a:r>
              <a:endParaRPr>
                <a:solidFill>
                  <a:schemeClr val="dk1"/>
                </a:solidFill>
              </a:endParaRPr>
            </a:p>
          </p:txBody>
        </p:sp>
      </p:grpSp>
      <p:pic>
        <p:nvPicPr>
          <p:cNvPr id="97" name="Google Shape;97;p1"/>
          <p:cNvPicPr preferRelativeResize="0"/>
          <p:nvPr/>
        </p:nvPicPr>
        <p:blipFill rotWithShape="1">
          <a:blip r:embed="rId5">
            <a:alphaModFix/>
          </a:blip>
          <a:srcRect b="0" l="0" r="0" t="0"/>
          <a:stretch/>
        </p:blipFill>
        <p:spPr>
          <a:xfrm>
            <a:off x="5464050" y="10767134"/>
            <a:ext cx="4291925" cy="2532367"/>
          </a:xfrm>
          <a:prstGeom prst="rect">
            <a:avLst/>
          </a:prstGeom>
          <a:noFill/>
          <a:ln>
            <a:noFill/>
          </a:ln>
        </p:spPr>
      </p:pic>
      <p:sp>
        <p:nvSpPr>
          <p:cNvPr id="98" name="Google Shape;98;p1"/>
          <p:cNvSpPr txBox="1"/>
          <p:nvPr/>
        </p:nvSpPr>
        <p:spPr>
          <a:xfrm>
            <a:off x="653480" y="3105917"/>
            <a:ext cx="8979900" cy="609600"/>
          </a:xfrm>
          <a:prstGeom prst="rect">
            <a:avLst/>
          </a:prstGeom>
          <a:noFill/>
          <a:ln>
            <a:noFill/>
          </a:ln>
        </p:spPr>
        <p:txBody>
          <a:bodyPr anchorCtr="0" anchor="t" bIns="0" lIns="0" spcFirstLastPara="1" rIns="0" wrap="square" tIns="0">
            <a:spAutoFit/>
          </a:bodyPr>
          <a:lstStyle/>
          <a:p>
            <a:pPr indent="0" lvl="0" marL="0" marR="0" rtl="0" algn="ctr">
              <a:lnSpc>
                <a:spcPct val="120000"/>
              </a:lnSpc>
              <a:spcBef>
                <a:spcPts val="0"/>
              </a:spcBef>
              <a:spcAft>
                <a:spcPts val="0"/>
              </a:spcAft>
              <a:buNone/>
            </a:pPr>
            <a:r>
              <a:rPr b="1" lang="en-US" sz="1800">
                <a:solidFill>
                  <a:srgbClr val="569D5E"/>
                </a:solidFill>
              </a:rPr>
              <a:t>Autor</a:t>
            </a:r>
            <a:r>
              <a:rPr b="1" baseline="30000" lang="en-US" sz="1800">
                <a:solidFill>
                  <a:srgbClr val="569D5E"/>
                </a:solidFill>
              </a:rPr>
              <a:t>1</a:t>
            </a:r>
            <a:r>
              <a:rPr b="1" lang="en-US" sz="1800">
                <a:solidFill>
                  <a:srgbClr val="569D5E"/>
                </a:solidFill>
              </a:rPr>
              <a:t>; autor</a:t>
            </a:r>
            <a:r>
              <a:rPr b="1" baseline="30000" lang="en-US" sz="1800">
                <a:solidFill>
                  <a:srgbClr val="569D5E"/>
                </a:solidFill>
              </a:rPr>
              <a:t>2</a:t>
            </a:r>
            <a:r>
              <a:rPr b="1" lang="en-US" sz="1800">
                <a:solidFill>
                  <a:srgbClr val="569D5E"/>
                </a:solidFill>
              </a:rPr>
              <a:t>; Autor</a:t>
            </a:r>
            <a:r>
              <a:rPr b="1" baseline="30000" lang="en-US" sz="1800">
                <a:solidFill>
                  <a:srgbClr val="569D5E"/>
                </a:solidFill>
              </a:rPr>
              <a:t>3</a:t>
            </a:r>
            <a:r>
              <a:rPr b="1" lang="en-US" sz="1800">
                <a:solidFill>
                  <a:srgbClr val="569D5E"/>
                </a:solidFill>
              </a:rPr>
              <a:t>.</a:t>
            </a:r>
            <a:endParaRPr/>
          </a:p>
          <a:p>
            <a:pPr indent="0" lvl="0" marL="0" marR="0" rtl="0" algn="ctr">
              <a:lnSpc>
                <a:spcPct val="120000"/>
              </a:lnSpc>
              <a:spcBef>
                <a:spcPts val="0"/>
              </a:spcBef>
              <a:spcAft>
                <a:spcPts val="0"/>
              </a:spcAft>
              <a:buNone/>
            </a:pPr>
            <a:r>
              <a:rPr lang="en-US" sz="1800">
                <a:solidFill>
                  <a:srgbClr val="569D5E"/>
                </a:solidFill>
              </a:rPr>
              <a:t>Titulação</a:t>
            </a:r>
            <a:r>
              <a:rPr baseline="30000" lang="en-US" sz="1800">
                <a:solidFill>
                  <a:srgbClr val="569D5E"/>
                </a:solidFill>
              </a:rPr>
              <a:t>1</a:t>
            </a:r>
            <a:r>
              <a:rPr lang="en-US" sz="1800">
                <a:solidFill>
                  <a:srgbClr val="569D5E"/>
                </a:solidFill>
              </a:rPr>
              <a:t>, titulação</a:t>
            </a:r>
            <a:r>
              <a:rPr baseline="30000" lang="en-US" sz="1800">
                <a:solidFill>
                  <a:srgbClr val="569D5E"/>
                </a:solidFill>
              </a:rPr>
              <a:t>2</a:t>
            </a:r>
            <a:r>
              <a:rPr lang="en-US" sz="1800">
                <a:solidFill>
                  <a:srgbClr val="569D5E"/>
                </a:solidFill>
              </a:rPr>
              <a:t>, titulação</a:t>
            </a:r>
            <a:r>
              <a:rPr baseline="30000" lang="en-US" sz="1800">
                <a:solidFill>
                  <a:srgbClr val="569D5E"/>
                </a:solidFill>
              </a:rPr>
              <a:t>3</a:t>
            </a:r>
            <a:endParaRPr baseline="30000"/>
          </a:p>
        </p:txBody>
      </p:sp>
      <p:sp>
        <p:nvSpPr>
          <p:cNvPr id="99" name="Google Shape;99;p1"/>
          <p:cNvSpPr txBox="1"/>
          <p:nvPr/>
        </p:nvSpPr>
        <p:spPr>
          <a:xfrm>
            <a:off x="653486" y="7485378"/>
            <a:ext cx="4208400" cy="231000"/>
          </a:xfrm>
          <a:prstGeom prst="rect">
            <a:avLst/>
          </a:prstGeom>
          <a:solidFill>
            <a:schemeClr val="accent6"/>
          </a:solidFill>
          <a:ln>
            <a:noFill/>
          </a:ln>
        </p:spPr>
        <p:txBody>
          <a:bodyPr anchorCtr="0" anchor="t" bIns="0" lIns="0" spcFirstLastPara="1" rIns="0" wrap="square" tIns="0">
            <a:spAutoFit/>
          </a:bodyPr>
          <a:lstStyle/>
          <a:p>
            <a:pPr indent="0" lvl="0" marL="0" marR="0" rtl="0" algn="ctr">
              <a:lnSpc>
                <a:spcPct val="120000"/>
              </a:lnSpc>
              <a:spcBef>
                <a:spcPts val="0"/>
              </a:spcBef>
              <a:spcAft>
                <a:spcPts val="0"/>
              </a:spcAft>
              <a:buNone/>
            </a:pPr>
            <a:r>
              <a:rPr b="1" i="0" lang="en-US" sz="1500" u="none" cap="none" strike="noStrike">
                <a:solidFill>
                  <a:schemeClr val="dk1"/>
                </a:solidFill>
                <a:latin typeface="Arial"/>
                <a:ea typeface="Arial"/>
                <a:cs typeface="Arial"/>
                <a:sym typeface="Arial"/>
              </a:rPr>
              <a:t>OBJETIVO</a:t>
            </a:r>
            <a:endParaRPr>
              <a:solidFill>
                <a:schemeClr val="dk1"/>
              </a:solidFill>
            </a:endParaRPr>
          </a:p>
        </p:txBody>
      </p:sp>
      <p:sp>
        <p:nvSpPr>
          <p:cNvPr id="100" name="Google Shape;100;p1"/>
          <p:cNvSpPr txBox="1"/>
          <p:nvPr/>
        </p:nvSpPr>
        <p:spPr>
          <a:xfrm>
            <a:off x="653474" y="7867718"/>
            <a:ext cx="4208400" cy="415500"/>
          </a:xfrm>
          <a:prstGeom prst="rect">
            <a:avLst/>
          </a:prstGeom>
          <a:noFill/>
          <a:ln>
            <a:noFill/>
          </a:ln>
        </p:spPr>
        <p:txBody>
          <a:bodyPr anchorCtr="0" anchor="t" bIns="0" lIns="0" spcFirstLastPara="1" rIns="0" wrap="square" tIns="0">
            <a:spAutoFit/>
          </a:bodyPr>
          <a:lstStyle/>
          <a:p>
            <a:pPr indent="0" lvl="0" marL="0" marR="0" rtl="0" algn="just">
              <a:lnSpc>
                <a:spcPct val="100000"/>
              </a:lnSpc>
              <a:spcBef>
                <a:spcPts val="0"/>
              </a:spcBef>
              <a:spcAft>
                <a:spcPts val="0"/>
              </a:spcAft>
              <a:buNone/>
            </a:pPr>
            <a:r>
              <a:rPr b="0" i="0" lang="en-US" sz="1350" u="none" cap="none" strike="noStrike">
                <a:solidFill>
                  <a:srgbClr val="569D5E"/>
                </a:solidFill>
                <a:latin typeface="Arial"/>
                <a:ea typeface="Arial"/>
                <a:cs typeface="Arial"/>
                <a:sym typeface="Arial"/>
              </a:rPr>
              <a:t>Lorem ipsum dolor sit amet, consectetur adipiscing elit. Nam tempus condimentum mauris </a:t>
            </a:r>
            <a:endParaRPr/>
          </a:p>
        </p:txBody>
      </p:sp>
      <p:sp>
        <p:nvSpPr>
          <p:cNvPr id="101" name="Google Shape;101;p1"/>
          <p:cNvSpPr txBox="1"/>
          <p:nvPr/>
        </p:nvSpPr>
        <p:spPr>
          <a:xfrm>
            <a:off x="653480" y="4154726"/>
            <a:ext cx="4208400" cy="3075300"/>
          </a:xfrm>
          <a:prstGeom prst="rect">
            <a:avLst/>
          </a:prstGeom>
          <a:noFill/>
          <a:ln>
            <a:noFill/>
          </a:ln>
        </p:spPr>
        <p:txBody>
          <a:bodyPr anchorCtr="0" anchor="t" bIns="0" lIns="0" spcFirstLastPara="1" rIns="0" wrap="square" tIns="0">
            <a:spAutoFit/>
          </a:bodyPr>
          <a:lstStyle/>
          <a:p>
            <a:pPr indent="0" lvl="0" marL="0" marR="0" rtl="0" algn="just">
              <a:lnSpc>
                <a:spcPct val="115000"/>
              </a:lnSpc>
              <a:spcBef>
                <a:spcPts val="0"/>
              </a:spcBef>
              <a:spcAft>
                <a:spcPts val="0"/>
              </a:spcAft>
              <a:buNone/>
            </a:pPr>
            <a:r>
              <a:rPr b="0" i="0" lang="en-US" sz="1350" u="none" cap="none" strike="noStrike">
                <a:solidFill>
                  <a:srgbClr val="569D5E"/>
                </a:solidFill>
                <a:latin typeface="Arial"/>
                <a:ea typeface="Arial"/>
                <a:cs typeface="Arial"/>
                <a:sym typeface="Arial"/>
              </a:rPr>
              <a:t>Lorem ipsum dolor sit amet, consectetur adipiscing elit. Nam tempus condimentum mauris dignissim lobortis. Pellentesque porta semper porttitor. Nam vitae nisi mollis ante aliquam sollicitudin vel non mi. Nam hendrerit diam ut neque pretium imperdiet. Maecenas ornare nunc sit amet erat ornare posuere. </a:t>
            </a:r>
            <a:r>
              <a:rPr lang="en-US" sz="1350">
                <a:solidFill>
                  <a:srgbClr val="569D5E"/>
                </a:solidFill>
              </a:rPr>
              <a:t>Aenean porta scelerisque diam, a lobortis turpis luctus at. Sed achendrerit diam ut neque pretium imperdiet. Aenean porta scelerisque diam, a lobortis turpis luctus at. Sed achendrerit diam ut neque pretium imperdiet. Sed achendrerit diam ut neque pretium imperdiet. Aenean porta scelerisque diam, a lobortis turpis luctus at. Sed achendrerit diam ut neque pretium imperdiet. </a:t>
            </a:r>
            <a:endParaRPr/>
          </a:p>
        </p:txBody>
      </p:sp>
      <p:sp>
        <p:nvSpPr>
          <p:cNvPr id="102" name="Google Shape;102;p1"/>
          <p:cNvSpPr txBox="1"/>
          <p:nvPr/>
        </p:nvSpPr>
        <p:spPr>
          <a:xfrm>
            <a:off x="653480" y="3877616"/>
            <a:ext cx="4208400" cy="231000"/>
          </a:xfrm>
          <a:prstGeom prst="rect">
            <a:avLst/>
          </a:prstGeom>
          <a:solidFill>
            <a:schemeClr val="accent6"/>
          </a:solidFill>
          <a:ln>
            <a:noFill/>
          </a:ln>
        </p:spPr>
        <p:txBody>
          <a:bodyPr anchorCtr="0" anchor="t" bIns="0" lIns="0" spcFirstLastPara="1" rIns="0" wrap="square" tIns="0">
            <a:spAutoFit/>
          </a:bodyPr>
          <a:lstStyle/>
          <a:p>
            <a:pPr indent="0" lvl="0" marL="0" marR="0" rtl="0" algn="ctr">
              <a:lnSpc>
                <a:spcPct val="120000"/>
              </a:lnSpc>
              <a:spcBef>
                <a:spcPts val="0"/>
              </a:spcBef>
              <a:spcAft>
                <a:spcPts val="0"/>
              </a:spcAft>
              <a:buNone/>
            </a:pPr>
            <a:r>
              <a:rPr b="1" i="0" lang="en-US" sz="1500" u="none" cap="none" strike="noStrike">
                <a:solidFill>
                  <a:schemeClr val="dk1"/>
                </a:solidFill>
                <a:latin typeface="Arial"/>
                <a:ea typeface="Arial"/>
                <a:cs typeface="Arial"/>
                <a:sym typeface="Arial"/>
              </a:rPr>
              <a:t>INTRODUÇÃO</a:t>
            </a:r>
            <a:endParaRPr>
              <a:solidFill>
                <a:schemeClr val="dk1"/>
              </a:solidFill>
            </a:endParaRPr>
          </a:p>
        </p:txBody>
      </p:sp>
      <p:sp>
        <p:nvSpPr>
          <p:cNvPr id="103" name="Google Shape;103;p1"/>
          <p:cNvSpPr txBox="1"/>
          <p:nvPr/>
        </p:nvSpPr>
        <p:spPr>
          <a:xfrm>
            <a:off x="5449127" y="13634321"/>
            <a:ext cx="4198800" cy="2119500"/>
          </a:xfrm>
          <a:prstGeom prst="rect">
            <a:avLst/>
          </a:prstGeom>
          <a:noFill/>
          <a:ln>
            <a:noFill/>
          </a:ln>
        </p:spPr>
        <p:txBody>
          <a:bodyPr anchorCtr="0" anchor="t" bIns="0" lIns="0" spcFirstLastPara="1" rIns="0" wrap="square" tIns="0">
            <a:spAutoFit/>
          </a:bodyPr>
          <a:lstStyle/>
          <a:p>
            <a:pPr indent="0" lvl="0" marL="0" marR="0" rtl="0" algn="just">
              <a:lnSpc>
                <a:spcPct val="115000"/>
              </a:lnSpc>
              <a:spcBef>
                <a:spcPts val="0"/>
              </a:spcBef>
              <a:spcAft>
                <a:spcPts val="0"/>
              </a:spcAft>
              <a:buNone/>
            </a:pPr>
            <a:r>
              <a:rPr b="0" i="0" lang="en-US" sz="1350" u="none" cap="none" strike="noStrike">
                <a:solidFill>
                  <a:srgbClr val="569D5E"/>
                </a:solidFill>
                <a:latin typeface="Arial"/>
                <a:ea typeface="Arial"/>
                <a:cs typeface="Arial"/>
                <a:sym typeface="Arial"/>
              </a:rPr>
              <a:t>Ligula eu elit. Nulla rhoncus elit eget porttitor lobortis. Fusce ullamcorper nisl sed dolor aliquet, et tempus dolor cursus. Praesent tincidunt lectus quis sem varius congue vitae id mi. Sed vestibulum mauris augue, eu adipiscing dolor tincidunt id. Sed lobortis, dolor vestibulum cursus pharetra, nunc sapien ornare neque, ac tincidunt mi ligula eu elit. Nulla rhoncus elit eget porttitor lobortis. </a:t>
            </a:r>
            <a:endParaRPr/>
          </a:p>
          <a:p>
            <a:pPr indent="0" lvl="0" marL="0" marR="0" rtl="0" algn="just">
              <a:lnSpc>
                <a:spcPct val="120000"/>
              </a:lnSpc>
              <a:spcBef>
                <a:spcPts val="0"/>
              </a:spcBef>
              <a:spcAft>
                <a:spcPts val="0"/>
              </a:spcAft>
              <a:buNone/>
            </a:pPr>
            <a:r>
              <a:t/>
            </a:r>
            <a:endParaRPr b="0" i="0" sz="1350" u="none" cap="none" strike="noStrike">
              <a:solidFill>
                <a:srgbClr val="569D5E"/>
              </a:solidFill>
              <a:latin typeface="Arial"/>
              <a:ea typeface="Arial"/>
              <a:cs typeface="Arial"/>
              <a:sym typeface="Arial"/>
            </a:endParaRPr>
          </a:p>
        </p:txBody>
      </p:sp>
      <p:sp>
        <p:nvSpPr>
          <p:cNvPr id="104" name="Google Shape;104;p1"/>
          <p:cNvSpPr txBox="1"/>
          <p:nvPr/>
        </p:nvSpPr>
        <p:spPr>
          <a:xfrm>
            <a:off x="5444360" y="4157426"/>
            <a:ext cx="4198500" cy="6898800"/>
          </a:xfrm>
          <a:prstGeom prst="rect">
            <a:avLst/>
          </a:prstGeom>
          <a:noFill/>
          <a:ln>
            <a:noFill/>
          </a:ln>
        </p:spPr>
        <p:txBody>
          <a:bodyPr anchorCtr="0" anchor="t" bIns="0" lIns="0" spcFirstLastPara="1" rIns="0" wrap="square" tIns="0">
            <a:spAutoFit/>
          </a:bodyPr>
          <a:lstStyle/>
          <a:p>
            <a:pPr indent="0" lvl="0" marL="0" marR="0" rtl="0" algn="just">
              <a:lnSpc>
                <a:spcPct val="115000"/>
              </a:lnSpc>
              <a:spcBef>
                <a:spcPts val="0"/>
              </a:spcBef>
              <a:spcAft>
                <a:spcPts val="0"/>
              </a:spcAft>
              <a:buNone/>
            </a:pPr>
            <a:r>
              <a:rPr b="0" i="0" lang="en-US" sz="1350" u="none" cap="none" strike="noStrike">
                <a:solidFill>
                  <a:srgbClr val="569D5E"/>
                </a:solidFill>
                <a:latin typeface="Arial"/>
                <a:ea typeface="Arial"/>
                <a:cs typeface="Arial"/>
                <a:sym typeface="Arial"/>
              </a:rPr>
              <a:t>Lorem ipsum dolor sit amet, consectetur adipiscing elit. Nam tempus condimentum mauris dignissim lobortis. Pellentesque porta semper porttitor. Nam vitae nisi mollis ante aliquam sollicitudin vel non mi. Nam hendrerit diam ut neque pretium imperdiet. Maecenas ornare nunc sit amet erat ornare posuere. Aenean porta scelerisque diam, a lobortis turpis luctus at. Sed ac adipiscing elit. Interdum et malesuada fames ac ante ipsum primis in faucibus. Pellentesque sit amet justo vel est facilisis gravida sed in ipsum. Morbi ut turpis faucibus, auctor sem quis, semper ipsum. Fusce ullamcorper nisl sed dolor aliquet, et tempus dolor cursus. Praesent turpis luctus at. Sed ac adipiscing elit. Interdum et malesuada fames ac ante ipsum primis in faucibus. Pellentesque sit amet justo vel est facilisis gravida sed in ipsum. Morbi ut turpis faucibus, auctor sem quis, semper ipsum. Fusce ullamcorper nisl sed dolor aliquet, et tempus dolor cursus. Praesent. </a:t>
            </a:r>
            <a:r>
              <a:rPr lang="en-US" sz="1350">
                <a:solidFill>
                  <a:srgbClr val="569D5E"/>
                </a:solidFill>
              </a:rPr>
              <a:t>Morbi ut turpis faucibus, auctor sem quis, semper ipsum. Fusce ullamcorper nisl sed dolor aliquet, et tempus dolor cursus. Praesent turpis luctus at. Sed ac adipiscing elit. Interdum et malesuada fames ac ante ipsum primis in faucibus. Pellentesque sit amet justo vel est facilisis gravida sed in ipsum. Morbi ut turpis faucibus, auctor sem quis, semper ipsum. Fusce ullamcorper nisl sed dolor aliquet, et tempus dolor cursus. Praesent. Morbi ut turpis faucibus, auctor sem quis, semper ipsum. Fusce ullamcorper nisl sed dolor.</a:t>
            </a:r>
            <a:endParaRPr/>
          </a:p>
          <a:p>
            <a:pPr indent="0" lvl="0" marL="0" marR="0" rtl="0" algn="just">
              <a:lnSpc>
                <a:spcPct val="120000"/>
              </a:lnSpc>
              <a:spcBef>
                <a:spcPts val="0"/>
              </a:spcBef>
              <a:spcAft>
                <a:spcPts val="0"/>
              </a:spcAft>
              <a:buNone/>
            </a:pPr>
            <a:r>
              <a:t/>
            </a:r>
            <a:endParaRPr b="0" i="0" sz="1350" u="none" cap="none" strike="noStrike">
              <a:solidFill>
                <a:srgbClr val="569D5E"/>
              </a:solidFill>
              <a:latin typeface="Arial"/>
              <a:ea typeface="Arial"/>
              <a:cs typeface="Arial"/>
              <a:sym typeface="Arial"/>
            </a:endParaRPr>
          </a:p>
        </p:txBody>
      </p:sp>
      <p:sp>
        <p:nvSpPr>
          <p:cNvPr id="105" name="Google Shape;105;p1"/>
          <p:cNvSpPr txBox="1"/>
          <p:nvPr/>
        </p:nvSpPr>
        <p:spPr>
          <a:xfrm>
            <a:off x="615375" y="16446700"/>
            <a:ext cx="9012900" cy="923400"/>
          </a:xfrm>
          <a:prstGeom prst="rect">
            <a:avLst/>
          </a:prstGeom>
          <a:noFill/>
          <a:ln>
            <a:noFill/>
          </a:ln>
        </p:spPr>
        <p:txBody>
          <a:bodyPr anchorCtr="0" anchor="t" bIns="0" lIns="0" spcFirstLastPara="1" rIns="0" wrap="square" tIns="0">
            <a:spAutoFit/>
          </a:bodyPr>
          <a:lstStyle/>
          <a:p>
            <a:pPr indent="0" lvl="0" marL="0" marR="0" rtl="0" algn="just">
              <a:lnSpc>
                <a:spcPct val="100000"/>
              </a:lnSpc>
              <a:spcBef>
                <a:spcPts val="0"/>
              </a:spcBef>
              <a:spcAft>
                <a:spcPts val="0"/>
              </a:spcAft>
              <a:buNone/>
            </a:pPr>
            <a:r>
              <a:rPr lang="en-US" sz="1550">
                <a:solidFill>
                  <a:srgbClr val="569D5E"/>
                </a:solidFill>
              </a:rPr>
              <a:t>1</a:t>
            </a:r>
            <a:endParaRPr sz="1550">
              <a:solidFill>
                <a:srgbClr val="569D5E"/>
              </a:solidFill>
            </a:endParaRPr>
          </a:p>
          <a:p>
            <a:pPr indent="0" lvl="0" marL="0" marR="0" rtl="0" algn="just">
              <a:lnSpc>
                <a:spcPct val="100000"/>
              </a:lnSpc>
              <a:spcBef>
                <a:spcPts val="0"/>
              </a:spcBef>
              <a:spcAft>
                <a:spcPts val="0"/>
              </a:spcAft>
              <a:buNone/>
            </a:pPr>
            <a:r>
              <a:rPr lang="en-US" sz="1550">
                <a:solidFill>
                  <a:srgbClr val="569D5E"/>
                </a:solidFill>
              </a:rPr>
              <a:t>2</a:t>
            </a:r>
            <a:endParaRPr sz="1550">
              <a:solidFill>
                <a:srgbClr val="569D5E"/>
              </a:solidFill>
            </a:endParaRPr>
          </a:p>
          <a:p>
            <a:pPr indent="0" lvl="0" marL="0" marR="0" rtl="0" algn="just">
              <a:lnSpc>
                <a:spcPct val="100000"/>
              </a:lnSpc>
              <a:spcBef>
                <a:spcPts val="0"/>
              </a:spcBef>
              <a:spcAft>
                <a:spcPts val="0"/>
              </a:spcAft>
              <a:buNone/>
            </a:pPr>
            <a:r>
              <a:rPr lang="en-US" sz="1550">
                <a:solidFill>
                  <a:srgbClr val="569D5E"/>
                </a:solidFill>
              </a:rPr>
              <a:t>3</a:t>
            </a:r>
            <a:endParaRPr sz="1550">
              <a:solidFill>
                <a:srgbClr val="569D5E"/>
              </a:solidFill>
            </a:endParaRPr>
          </a:p>
          <a:p>
            <a:pPr indent="0" lvl="0" marL="0" marR="0" rtl="0" algn="just">
              <a:lnSpc>
                <a:spcPct val="120000"/>
              </a:lnSpc>
              <a:spcBef>
                <a:spcPts val="0"/>
              </a:spcBef>
              <a:spcAft>
                <a:spcPts val="0"/>
              </a:spcAft>
              <a:buNone/>
            </a:pPr>
            <a:r>
              <a:t/>
            </a:r>
            <a:endParaRPr b="0" i="0" sz="1350" u="none" cap="none" strike="noStrike">
              <a:solidFill>
                <a:srgbClr val="569D5E"/>
              </a:solidFill>
              <a:latin typeface="Arial"/>
              <a:ea typeface="Arial"/>
              <a:cs typeface="Arial"/>
              <a:sym typeface="Arial"/>
            </a:endParaRPr>
          </a:p>
        </p:txBody>
      </p:sp>
      <p:sp>
        <p:nvSpPr>
          <p:cNvPr id="106" name="Google Shape;106;p1"/>
          <p:cNvSpPr txBox="1"/>
          <p:nvPr/>
        </p:nvSpPr>
        <p:spPr>
          <a:xfrm>
            <a:off x="681369" y="8434557"/>
            <a:ext cx="4152600" cy="231000"/>
          </a:xfrm>
          <a:prstGeom prst="rect">
            <a:avLst/>
          </a:prstGeom>
          <a:solidFill>
            <a:schemeClr val="accent6"/>
          </a:solidFill>
          <a:ln>
            <a:noFill/>
          </a:ln>
        </p:spPr>
        <p:txBody>
          <a:bodyPr anchorCtr="0" anchor="t" bIns="0" lIns="0" spcFirstLastPara="1" rIns="0" wrap="square" tIns="0">
            <a:spAutoFit/>
          </a:bodyPr>
          <a:lstStyle/>
          <a:p>
            <a:pPr indent="0" lvl="0" marL="0" marR="0" rtl="0" algn="ctr">
              <a:lnSpc>
                <a:spcPct val="120000"/>
              </a:lnSpc>
              <a:spcBef>
                <a:spcPts val="0"/>
              </a:spcBef>
              <a:spcAft>
                <a:spcPts val="0"/>
              </a:spcAft>
              <a:buNone/>
            </a:pPr>
            <a:r>
              <a:rPr b="1" i="0" lang="en-US" sz="1500" u="none" cap="none" strike="noStrike">
                <a:solidFill>
                  <a:schemeClr val="dk1"/>
                </a:solidFill>
                <a:latin typeface="Arial"/>
                <a:ea typeface="Arial"/>
                <a:cs typeface="Arial"/>
                <a:sym typeface="Arial"/>
              </a:rPr>
              <a:t>METODOLOGIA</a:t>
            </a:r>
            <a:endParaRPr>
              <a:solidFill>
                <a:schemeClr val="dk1"/>
              </a:solidFill>
            </a:endParaRPr>
          </a:p>
        </p:txBody>
      </p:sp>
      <p:sp>
        <p:nvSpPr>
          <p:cNvPr id="107" name="Google Shape;107;p1"/>
          <p:cNvSpPr txBox="1"/>
          <p:nvPr/>
        </p:nvSpPr>
        <p:spPr>
          <a:xfrm>
            <a:off x="653471" y="8816873"/>
            <a:ext cx="4208400" cy="3792300"/>
          </a:xfrm>
          <a:prstGeom prst="rect">
            <a:avLst/>
          </a:prstGeom>
          <a:noFill/>
          <a:ln>
            <a:noFill/>
          </a:ln>
        </p:spPr>
        <p:txBody>
          <a:bodyPr anchorCtr="0" anchor="t" bIns="0" lIns="0" spcFirstLastPara="1" rIns="0" wrap="square" tIns="0">
            <a:spAutoFit/>
          </a:bodyPr>
          <a:lstStyle/>
          <a:p>
            <a:pPr indent="0" lvl="0" marL="0" marR="0" rtl="0" algn="just">
              <a:lnSpc>
                <a:spcPct val="115000"/>
              </a:lnSpc>
              <a:spcBef>
                <a:spcPts val="0"/>
              </a:spcBef>
              <a:spcAft>
                <a:spcPts val="0"/>
              </a:spcAft>
              <a:buNone/>
            </a:pPr>
            <a:r>
              <a:rPr b="0" i="0" lang="en-US" sz="1350" u="none" cap="none" strike="noStrike">
                <a:solidFill>
                  <a:srgbClr val="569D5E"/>
                </a:solidFill>
                <a:latin typeface="Arial"/>
                <a:ea typeface="Arial"/>
                <a:cs typeface="Arial"/>
                <a:sym typeface="Arial"/>
              </a:rPr>
              <a:t>Lorem ipsum dolor sit amet, consectetur adipiscing elit. Nam tempus condimentum mauris dignissim lobortis. Pellentesque porta semper porttitor. Nam vitae nisi mollis ante aliquam sollicitudin vel non mi. Nam hendrerit diam ut neque pretium imperdiet. Maecenas ornare nunc sit amet erat ornare posuere. Aenean porta scelerisque diam, a lobortis turpis luctus at. Sed ac adipiscing elit. Interdum et malesuada fames ac ante ipsum primis in faucibus. Pellentesque sit amet justo vel est facilisis gravida.</a:t>
            </a:r>
            <a:endParaRPr/>
          </a:p>
          <a:p>
            <a:pPr indent="0" lvl="0" marL="0" marR="0" rtl="0" algn="just">
              <a:lnSpc>
                <a:spcPct val="115000"/>
              </a:lnSpc>
              <a:spcBef>
                <a:spcPts val="0"/>
              </a:spcBef>
              <a:spcAft>
                <a:spcPts val="0"/>
              </a:spcAft>
              <a:buNone/>
            </a:pPr>
            <a:r>
              <a:rPr b="0" i="0" lang="en-US" sz="1350" u="none" cap="none" strike="noStrike">
                <a:solidFill>
                  <a:srgbClr val="569D5E"/>
                </a:solidFill>
                <a:latin typeface="Arial"/>
                <a:ea typeface="Arial"/>
                <a:cs typeface="Arial"/>
                <a:sym typeface="Arial"/>
              </a:rPr>
              <a:t>Lorem ipsum dolor sit amet, consectetur adipiscing elit. Nam tempus condimentum mauris dignissim lobortis. Pellentesque porta semper porttitor. Nam vitae nisi mollis ante aliquam sollicitudin vel non mi. Nam hendrerit diam ut neque pretium imperdiet. Maecenas ornare nunc sit amet erat ornare posuere. </a:t>
            </a:r>
            <a:endParaRPr/>
          </a:p>
        </p:txBody>
      </p:sp>
      <p:sp>
        <p:nvSpPr>
          <p:cNvPr id="108" name="Google Shape;108;p1"/>
          <p:cNvSpPr txBox="1"/>
          <p:nvPr/>
        </p:nvSpPr>
        <p:spPr>
          <a:xfrm>
            <a:off x="5434640" y="3877616"/>
            <a:ext cx="4208400" cy="231000"/>
          </a:xfrm>
          <a:prstGeom prst="rect">
            <a:avLst/>
          </a:prstGeom>
          <a:solidFill>
            <a:schemeClr val="accent6"/>
          </a:solidFill>
          <a:ln>
            <a:noFill/>
          </a:ln>
        </p:spPr>
        <p:txBody>
          <a:bodyPr anchorCtr="0" anchor="t" bIns="0" lIns="0" spcFirstLastPara="1" rIns="0" wrap="square" tIns="0">
            <a:spAutoFit/>
          </a:bodyPr>
          <a:lstStyle/>
          <a:p>
            <a:pPr indent="0" lvl="0" marL="0" marR="0" rtl="0" algn="ctr">
              <a:lnSpc>
                <a:spcPct val="120000"/>
              </a:lnSpc>
              <a:spcBef>
                <a:spcPts val="0"/>
              </a:spcBef>
              <a:spcAft>
                <a:spcPts val="0"/>
              </a:spcAft>
              <a:buNone/>
            </a:pPr>
            <a:r>
              <a:rPr b="1" i="0" lang="en-US" sz="1500" u="none" cap="none" strike="noStrike">
                <a:solidFill>
                  <a:schemeClr val="dk1"/>
                </a:solidFill>
                <a:latin typeface="Arial"/>
                <a:ea typeface="Arial"/>
                <a:cs typeface="Arial"/>
                <a:sym typeface="Arial"/>
              </a:rPr>
              <a:t>RESULTADOS</a:t>
            </a:r>
            <a:endParaRPr>
              <a:solidFill>
                <a:schemeClr val="dk1"/>
              </a:solidFill>
            </a:endParaRPr>
          </a:p>
        </p:txBody>
      </p:sp>
      <p:sp>
        <p:nvSpPr>
          <p:cNvPr id="109" name="Google Shape;109;p1"/>
          <p:cNvSpPr txBox="1"/>
          <p:nvPr/>
        </p:nvSpPr>
        <p:spPr>
          <a:xfrm>
            <a:off x="5444338" y="13299512"/>
            <a:ext cx="4208400" cy="231000"/>
          </a:xfrm>
          <a:prstGeom prst="rect">
            <a:avLst/>
          </a:prstGeom>
          <a:solidFill>
            <a:schemeClr val="accent6"/>
          </a:solidFill>
          <a:ln>
            <a:noFill/>
          </a:ln>
        </p:spPr>
        <p:txBody>
          <a:bodyPr anchorCtr="0" anchor="t" bIns="0" lIns="0" spcFirstLastPara="1" rIns="0" wrap="square" tIns="0">
            <a:spAutoFit/>
          </a:bodyPr>
          <a:lstStyle/>
          <a:p>
            <a:pPr indent="0" lvl="0" marL="0" marR="0" rtl="0" algn="ctr">
              <a:lnSpc>
                <a:spcPct val="120000"/>
              </a:lnSpc>
              <a:spcBef>
                <a:spcPts val="0"/>
              </a:spcBef>
              <a:spcAft>
                <a:spcPts val="0"/>
              </a:spcAft>
              <a:buNone/>
            </a:pPr>
            <a:r>
              <a:rPr b="1" i="0" lang="en-US" sz="1500" u="none" cap="none" strike="noStrike">
                <a:solidFill>
                  <a:schemeClr val="dk1"/>
                </a:solidFill>
                <a:latin typeface="Arial"/>
                <a:ea typeface="Arial"/>
                <a:cs typeface="Arial"/>
                <a:sym typeface="Arial"/>
              </a:rPr>
              <a:t>DISCUSSÃO/CONCLUSÃO</a:t>
            </a:r>
            <a:endParaRPr b="1">
              <a:solidFill>
                <a:schemeClr val="dk1"/>
              </a:solidFill>
            </a:endParaRPr>
          </a:p>
        </p:txBody>
      </p:sp>
      <p:sp>
        <p:nvSpPr>
          <p:cNvPr id="110" name="Google Shape;110;p1"/>
          <p:cNvSpPr txBox="1"/>
          <p:nvPr/>
        </p:nvSpPr>
        <p:spPr>
          <a:xfrm>
            <a:off x="630200" y="15959675"/>
            <a:ext cx="9012900" cy="231000"/>
          </a:xfrm>
          <a:prstGeom prst="rect">
            <a:avLst/>
          </a:prstGeom>
          <a:solidFill>
            <a:schemeClr val="accent6"/>
          </a:solidFill>
          <a:ln>
            <a:noFill/>
          </a:ln>
        </p:spPr>
        <p:txBody>
          <a:bodyPr anchorCtr="0" anchor="t" bIns="0" lIns="0" spcFirstLastPara="1" rIns="0" wrap="square" tIns="0">
            <a:spAutoFit/>
          </a:bodyPr>
          <a:lstStyle/>
          <a:p>
            <a:pPr indent="0" lvl="0" marL="0" marR="0" rtl="0" algn="ctr">
              <a:lnSpc>
                <a:spcPct val="120000"/>
              </a:lnSpc>
              <a:spcBef>
                <a:spcPts val="0"/>
              </a:spcBef>
              <a:spcAft>
                <a:spcPts val="0"/>
              </a:spcAft>
              <a:buNone/>
            </a:pPr>
            <a:r>
              <a:rPr b="1" i="0" lang="en-US" sz="1500" u="none" cap="none" strike="noStrike">
                <a:solidFill>
                  <a:schemeClr val="dk1"/>
                </a:solidFill>
                <a:latin typeface="Arial"/>
                <a:ea typeface="Arial"/>
                <a:cs typeface="Arial"/>
                <a:sym typeface="Arial"/>
              </a:rPr>
              <a:t>REFERÊNCIAS</a:t>
            </a:r>
            <a:endParaRPr>
              <a:solidFill>
                <a:schemeClr val="dk1"/>
              </a:solidFill>
            </a:endParaRPr>
          </a:p>
        </p:txBody>
      </p:sp>
      <p:sp>
        <p:nvSpPr>
          <p:cNvPr id="111" name="Google Shape;111;p1"/>
          <p:cNvSpPr/>
          <p:nvPr/>
        </p:nvSpPr>
        <p:spPr>
          <a:xfrm>
            <a:off x="0" y="0"/>
            <a:ext cx="228600" cy="18288000"/>
          </a:xfrm>
          <a:prstGeom prst="rect">
            <a:avLst/>
          </a:prstGeom>
          <a:solidFill>
            <a:srgbClr val="18CD3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12" name="Google Shape;112;p1"/>
          <p:cNvSpPr/>
          <p:nvPr/>
        </p:nvSpPr>
        <p:spPr>
          <a:xfrm>
            <a:off x="10058325" y="0"/>
            <a:ext cx="228600" cy="18288000"/>
          </a:xfrm>
          <a:prstGeom prst="rect">
            <a:avLst/>
          </a:prstGeom>
          <a:solidFill>
            <a:srgbClr val="18CD3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2006-08-16T00:00:00Z</dcterms:created>
</cp:coreProperties>
</file>