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3"/>
  </p:sldMasterIdLst>
  <p:notesMasterIdLst>
    <p:notesMasterId r:id="rId5"/>
  </p:notesMasterIdLst>
  <p:handoutMasterIdLst>
    <p:handoutMasterId r:id="rId13"/>
  </p:handoutMasterIdLst>
  <p:sldIdLst>
    <p:sldId id="256" r:id="rId4"/>
    <p:sldId id="257" r:id="rId6"/>
    <p:sldId id="263" r:id="rId7"/>
    <p:sldId id="258" r:id="rId8"/>
    <p:sldId id="259" r:id="rId9"/>
    <p:sldId id="261" r:id="rId10"/>
    <p:sldId id="260" r:id="rId11"/>
    <p:sldId id="262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9C8A6"/>
    <a:srgbClr val="511397"/>
    <a:srgbClr val="826F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2" autoAdjust="0"/>
    <p:restoredTop sz="94660"/>
  </p:normalViewPr>
  <p:slideViewPr>
    <p:cSldViewPr snapToGrid="0">
      <p:cViewPr varScale="1">
        <p:scale>
          <a:sx n="53" d="100"/>
          <a:sy n="53" d="100"/>
        </p:scale>
        <p:origin x="18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41" d="100"/>
          <a:sy n="41" d="100"/>
        </p:scale>
        <p:origin x="1794" y="5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handoutMaster" Target="handoutMasters/handoutMaster1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6C064A-D61B-4B21-B757-51A9B82445B8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305E07-67EA-4042-A3F6-853A8AD8D20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/>
          <p:nvPr>
            <p:ph type="sldImg" idx="2"/>
          </p:nvPr>
        </p:nvSpPr>
        <p:spPr/>
      </p:sp>
      <p:sp>
        <p:nvSpPr>
          <p:cNvPr id="3" name="Text Placeholder 2"/>
          <p:cNvSpPr/>
          <p:nvPr>
            <p:ph type="body" idx="3"/>
          </p:nvPr>
        </p:nvSpPr>
        <p:spPr/>
        <p:txBody>
          <a:bodyPr/>
          <a:p>
            <a:endParaRPr lang="pt-B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p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/>
          <p:nvPr>
            <p:ph type="sldImg" idx="2"/>
          </p:nvPr>
        </p:nvSpPr>
        <p:spPr/>
      </p:sp>
      <p:sp>
        <p:nvSpPr>
          <p:cNvPr id="3" name="Text Placeholder 2"/>
          <p:cNvSpPr/>
          <p:nvPr>
            <p:ph type="body" idx="3"/>
          </p:nvPr>
        </p:nvSpPr>
        <p:spPr/>
        <p:txBody>
          <a:bodyPr/>
          <a:p>
            <a:endParaRPr lang="pt-B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p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124585"/>
            <a:ext cx="9144000" cy="969645"/>
          </a:xfrm>
        </p:spPr>
        <p:txBody>
          <a:bodyPr anchor="b">
            <a:noAutofit/>
          </a:bodyPr>
          <a:lstStyle>
            <a:lvl1pPr algn="ctr">
              <a:defRPr sz="5400"/>
            </a:lvl1pPr>
          </a:lstStyle>
          <a:p>
            <a:r>
              <a:rPr lang="en-US"/>
              <a:t>INTRODUÇÃO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208530"/>
            <a:ext cx="9144000" cy="369697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FDE934FF-F4E1-47C5-9CA5-30A81DDE2BE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B3561BA9-CDCF-4958-B8AB-66F3BF063E1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FDE934FF-F4E1-47C5-9CA5-30A81DDE2BE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B3561BA9-CDCF-4958-B8AB-66F3BF063E1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FDE934FF-F4E1-47C5-9CA5-30A81DDE2BE4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B3561BA9-CDCF-4958-B8AB-66F3BF063E13}" type="slidenum">
              <a:rPr lang="en-US" smtClean="0"/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14705" y="1040130"/>
            <a:ext cx="10515600" cy="89725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MATERIAL E MÉTODOS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2054225"/>
            <a:ext cx="10515600" cy="396430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FDE934FF-F4E1-47C5-9CA5-30A81DDE2BE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B3561BA9-CDCF-4958-B8AB-66F3BF063E1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FDE934FF-F4E1-47C5-9CA5-30A81DDE2BE4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B3561BA9-CDCF-4958-B8AB-66F3BF063E1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FDE934FF-F4E1-47C5-9CA5-30A81DDE2BE4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B3561BA9-CDCF-4958-B8AB-66F3BF063E1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FDE934FF-F4E1-47C5-9CA5-30A81DDE2BE4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B3561BA9-CDCF-4958-B8AB-66F3BF063E1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FDE934FF-F4E1-47C5-9CA5-30A81DDE2BE4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B3561BA9-CDCF-4958-B8AB-66F3BF063E1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FDE934FF-F4E1-47C5-9CA5-30A81DDE2BE4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B3561BA9-CDCF-4958-B8AB-66F3BF063E1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FDE934FF-F4E1-47C5-9CA5-30A81DDE2BE4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B3561BA9-CDCF-4958-B8AB-66F3BF063E13}" type="slidenum">
              <a:rPr lang="en-US" smtClean="0"/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20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9" Type="http://schemas.openxmlformats.org/officeDocument/2006/relationships/image" Target="../media/image7.png"/><Relationship Id="rId18" Type="http://schemas.openxmlformats.org/officeDocument/2006/relationships/image" Target="../media/image6.png"/><Relationship Id="rId17" Type="http://schemas.openxmlformats.org/officeDocument/2006/relationships/image" Target="../media/image5.png"/><Relationship Id="rId16" Type="http://schemas.openxmlformats.org/officeDocument/2006/relationships/image" Target="../media/image4.png"/><Relationship Id="rId15" Type="http://schemas.openxmlformats.org/officeDocument/2006/relationships/image" Target="../media/image3.png"/><Relationship Id="rId14" Type="http://schemas.openxmlformats.org/officeDocument/2006/relationships/image" Target="../media/image2.png"/><Relationship Id="rId13" Type="http://schemas.openxmlformats.org/officeDocument/2006/relationships/image" Target="../media/image1.png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0.xml"/><Relationship Id="rId7" Type="http://schemas.openxmlformats.org/officeDocument/2006/relationships/slideLayout" Target="../slideLayouts/slideLayout19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4705" y="1386840"/>
            <a:ext cx="10515600" cy="20383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TÍTULO DO TRABALHO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47510" y="3513455"/>
            <a:ext cx="4606290" cy="2505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AUTORES:</a:t>
            </a:r>
            <a:endParaRPr lang="en-US"/>
          </a:p>
          <a:p>
            <a:pPr lvl="0"/>
            <a:r>
              <a:rPr lang="en-US"/>
              <a:t>João Teresa Drummond</a:t>
            </a:r>
            <a:endParaRPr lang="en-US"/>
          </a:p>
          <a:p>
            <a:pPr lvl="0"/>
            <a:r>
              <a:rPr lang="en-US"/>
              <a:t>Raimundo Maria de Lili</a:t>
            </a:r>
            <a:endParaRPr lang="en-US"/>
          </a:p>
          <a:p>
            <a:pPr lvl="0"/>
            <a:r>
              <a:rPr lang="en-US"/>
              <a:t>J. Pinto Fernandes</a:t>
            </a:r>
            <a:endParaRPr lang="en-US"/>
          </a:p>
          <a:p>
            <a:pPr lvl="0"/>
            <a:r>
              <a:rPr lang="en-US"/>
              <a:t>Carlos Andrade</a:t>
            </a:r>
            <a:endParaRPr lang="en-US"/>
          </a:p>
        </p:txBody>
      </p:sp>
      <p:grpSp>
        <p:nvGrpSpPr>
          <p:cNvPr id="13" name="Grupo 12"/>
          <p:cNvGrpSpPr/>
          <p:nvPr userDrawn="1"/>
        </p:nvGrpSpPr>
        <p:grpSpPr>
          <a:xfrm>
            <a:off x="-1905" y="6080760"/>
            <a:ext cx="12211685" cy="777875"/>
            <a:chOff x="-18" y="9595"/>
            <a:chExt cx="19231" cy="1225"/>
          </a:xfrm>
        </p:grpSpPr>
        <p:pic>
          <p:nvPicPr>
            <p:cNvPr id="8" name="Imagem 7"/>
            <p:cNvPicPr>
              <a:picLocks noChangeAspect="1"/>
            </p:cNvPicPr>
            <p:nvPr userDrawn="1"/>
          </p:nvPicPr>
          <p:blipFill>
            <a:blip r:embed="rId13"/>
            <a:srcRect l="86778"/>
            <a:stretch>
              <a:fillRect/>
            </a:stretch>
          </p:blipFill>
          <p:spPr>
            <a:xfrm>
              <a:off x="17729" y="9595"/>
              <a:ext cx="1485" cy="1203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 userDrawn="1"/>
          </p:nvPicPr>
          <p:blipFill>
            <a:blip r:embed="rId14"/>
            <a:srcRect r="87526"/>
            <a:stretch>
              <a:fillRect/>
            </a:stretch>
          </p:blipFill>
          <p:spPr>
            <a:xfrm>
              <a:off x="-18" y="9618"/>
              <a:ext cx="1401" cy="1203"/>
            </a:xfrm>
            <a:prstGeom prst="rect">
              <a:avLst/>
            </a:prstGeom>
          </p:spPr>
        </p:pic>
        <p:pic>
          <p:nvPicPr>
            <p:cNvPr id="10" name="Imagem 9"/>
            <p:cNvPicPr>
              <a:picLocks noChangeAspect="1"/>
            </p:cNvPicPr>
            <p:nvPr userDrawn="1"/>
          </p:nvPicPr>
          <p:blipFill>
            <a:blip r:embed="rId15"/>
            <a:srcRect l="45348" t="7398" r="43193" b="9559"/>
            <a:stretch>
              <a:fillRect/>
            </a:stretch>
          </p:blipFill>
          <p:spPr>
            <a:xfrm>
              <a:off x="9195" y="9726"/>
              <a:ext cx="1287" cy="999"/>
            </a:xfrm>
            <a:prstGeom prst="rect">
              <a:avLst/>
            </a:prstGeom>
          </p:spPr>
        </p:pic>
        <p:pic>
          <p:nvPicPr>
            <p:cNvPr id="11" name="Imagem 10"/>
            <p:cNvPicPr>
              <a:picLocks noChangeAspect="1"/>
            </p:cNvPicPr>
            <p:nvPr userDrawn="1"/>
          </p:nvPicPr>
          <p:blipFill>
            <a:blip r:embed="rId16"/>
            <a:srcRect l="55926" t="7398" r="12047" b="9559"/>
            <a:stretch>
              <a:fillRect/>
            </a:stretch>
          </p:blipFill>
          <p:spPr>
            <a:xfrm>
              <a:off x="12765" y="9785"/>
              <a:ext cx="3597" cy="999"/>
            </a:xfrm>
            <a:prstGeom prst="rect">
              <a:avLst/>
            </a:prstGeom>
          </p:spPr>
        </p:pic>
        <p:pic>
          <p:nvPicPr>
            <p:cNvPr id="12" name="Imagem 11"/>
            <p:cNvPicPr>
              <a:picLocks noChangeAspect="1"/>
            </p:cNvPicPr>
            <p:nvPr userDrawn="1"/>
          </p:nvPicPr>
          <p:blipFill>
            <a:blip r:embed="rId17"/>
            <a:srcRect l="11593" t="7398" r="54786" b="9559"/>
            <a:stretch>
              <a:fillRect/>
            </a:stretch>
          </p:blipFill>
          <p:spPr>
            <a:xfrm>
              <a:off x="3417" y="9807"/>
              <a:ext cx="3776" cy="999"/>
            </a:xfrm>
            <a:prstGeom prst="rect">
              <a:avLst/>
            </a:prstGeom>
          </p:spPr>
        </p:pic>
      </p:grpSp>
      <p:grpSp>
        <p:nvGrpSpPr>
          <p:cNvPr id="18" name="Grupo 17"/>
          <p:cNvGrpSpPr/>
          <p:nvPr userDrawn="1"/>
        </p:nvGrpSpPr>
        <p:grpSpPr>
          <a:xfrm>
            <a:off x="-7620" y="-4445"/>
            <a:ext cx="12206605" cy="933450"/>
            <a:chOff x="-12" y="-7"/>
            <a:chExt cx="19223" cy="1470"/>
          </a:xfrm>
        </p:grpSpPr>
        <p:pic>
          <p:nvPicPr>
            <p:cNvPr id="14" name="Imagem 13"/>
            <p:cNvPicPr>
              <a:picLocks noChangeAspect="1"/>
            </p:cNvPicPr>
            <p:nvPr userDrawn="1"/>
          </p:nvPicPr>
          <p:blipFill>
            <a:blip r:embed="rId18"/>
            <a:srcRect r="84769"/>
            <a:stretch>
              <a:fillRect/>
            </a:stretch>
          </p:blipFill>
          <p:spPr>
            <a:xfrm>
              <a:off x="-12" y="-3"/>
              <a:ext cx="2069" cy="1466"/>
            </a:xfrm>
            <a:prstGeom prst="rect">
              <a:avLst/>
            </a:prstGeom>
          </p:spPr>
        </p:pic>
        <p:pic>
          <p:nvPicPr>
            <p:cNvPr id="15" name="Imagem 14"/>
            <p:cNvPicPr>
              <a:picLocks noChangeAspect="1"/>
            </p:cNvPicPr>
            <p:nvPr userDrawn="1"/>
          </p:nvPicPr>
          <p:blipFill>
            <a:blip r:embed="rId19"/>
            <a:srcRect l="44170"/>
            <a:stretch>
              <a:fillRect/>
            </a:stretch>
          </p:blipFill>
          <p:spPr>
            <a:xfrm>
              <a:off x="11627" y="-7"/>
              <a:ext cx="7584" cy="1466"/>
            </a:xfrm>
            <a:prstGeom prst="rect">
              <a:avLst/>
            </a:prstGeom>
          </p:spPr>
        </p:pic>
        <p:pic>
          <p:nvPicPr>
            <p:cNvPr id="16" name="Imagem 15"/>
            <p:cNvPicPr>
              <a:picLocks noChangeAspect="1"/>
            </p:cNvPicPr>
            <p:nvPr userDrawn="1"/>
          </p:nvPicPr>
          <p:blipFill>
            <a:blip r:embed="rId20"/>
            <a:srcRect l="14937" t="7844" r="67572" b="16576"/>
            <a:stretch>
              <a:fillRect/>
            </a:stretch>
          </p:blipFill>
          <p:spPr>
            <a:xfrm>
              <a:off x="2087" y="40"/>
              <a:ext cx="3002" cy="1400"/>
            </a:xfrm>
            <a:prstGeom prst="rect">
              <a:avLst/>
            </a:prstGeom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r" defTabSz="914400" rtl="0" eaLnBrk="1" latinLnBrk="0" hangingPunct="1">
        <a:lnSpc>
          <a:spcPct val="90000"/>
        </a:lnSpc>
        <a:spcBef>
          <a:spcPts val="1000"/>
        </a:spcBef>
        <a:buFont typeface="Arial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E934FF-F4E1-47C5-9CA5-30A81DDE2BE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561BA9-CDCF-4958-B8AB-66F3BF063E13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1140" y="1408430"/>
            <a:ext cx="11845290" cy="2830195"/>
          </a:xfrm>
        </p:spPr>
        <p:txBody>
          <a:bodyPr>
            <a:normAutofit/>
          </a:bodyPr>
          <a:p>
            <a:r>
              <a:rPr lang="x-none" altLang="pt-BR" b="1">
                <a:ln>
                  <a:noFill/>
                </a:ln>
                <a:solidFill>
                  <a:srgbClr val="826FB3"/>
                </a:solidFill>
              </a:rPr>
              <a:t>TÍTULO DO TRABALHO </a:t>
            </a:r>
            <a:br>
              <a:rPr lang="x-none" altLang="pt-BR"/>
            </a:br>
            <a:br>
              <a:rPr lang="x-none" altLang="pt-BR"/>
            </a:br>
            <a:endParaRPr lang="x-none" altLang="pt-BR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892800" y="3114040"/>
            <a:ext cx="6184900" cy="2392045"/>
          </a:xfrm>
        </p:spPr>
        <p:txBody>
          <a:bodyPr>
            <a:normAutofit fontScale="90000"/>
          </a:bodyPr>
          <a:p>
            <a:pPr algn="r"/>
            <a:endParaRPr lang="x-none" altLang="pt-BR"/>
          </a:p>
          <a:p>
            <a:pPr algn="r"/>
            <a:r>
              <a:rPr lang="x-none" altLang="pt-BR">
                <a:solidFill>
                  <a:srgbClr val="826FB3"/>
                </a:solidFill>
              </a:rPr>
              <a:t>João Teresa Drummond (drummondjt@ueg.br)</a:t>
            </a:r>
            <a:endParaRPr lang="x-none" altLang="pt-BR">
              <a:solidFill>
                <a:srgbClr val="826FB3"/>
              </a:solidFill>
            </a:endParaRPr>
          </a:p>
          <a:p>
            <a:pPr algn="r"/>
            <a:r>
              <a:rPr lang="x-none" altLang="pt-BR">
                <a:solidFill>
                  <a:srgbClr val="826FB3"/>
                </a:solidFill>
              </a:rPr>
              <a:t>Maria Joaquim de Lili (lilimariaj@gmail.com)</a:t>
            </a:r>
            <a:endParaRPr lang="x-none" altLang="pt-BR">
              <a:solidFill>
                <a:srgbClr val="826FB3"/>
              </a:solidFill>
            </a:endParaRPr>
          </a:p>
          <a:p>
            <a:pPr algn="r"/>
            <a:r>
              <a:rPr lang="x-none" altLang="pt-BR">
                <a:solidFill>
                  <a:srgbClr val="826FB3"/>
                </a:solidFill>
              </a:rPr>
              <a:t>J. Pinto Fernandes (jfernades345@hotmail.com) </a:t>
            </a:r>
            <a:endParaRPr lang="x-none" altLang="pt-BR">
              <a:solidFill>
                <a:srgbClr val="826FB3"/>
              </a:solidFill>
            </a:endParaRPr>
          </a:p>
          <a:p>
            <a:pPr algn="r"/>
            <a:endParaRPr lang="x-none" altLang="pt-BR">
              <a:solidFill>
                <a:srgbClr val="826FB3"/>
              </a:solidFill>
            </a:endParaRPr>
          </a:p>
        </p:txBody>
      </p:sp>
      <p:pic>
        <p:nvPicPr>
          <p:cNvPr id="3" name="Imagem 2" descr="cepe"/>
          <p:cNvPicPr>
            <a:picLocks noChangeAspect="1"/>
          </p:cNvPicPr>
          <p:nvPr/>
        </p:nvPicPr>
        <p:blipFill>
          <a:blip r:embed="rId1"/>
          <a:srcRect l="15138" t="18396" r="9699" b="26004"/>
          <a:stretch>
            <a:fillRect/>
          </a:stretch>
        </p:blipFill>
        <p:spPr>
          <a:xfrm>
            <a:off x="610870" y="2935605"/>
            <a:ext cx="2851150" cy="298323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Retângulo 6"/>
          <p:cNvSpPr/>
          <p:nvPr/>
        </p:nvSpPr>
        <p:spPr>
          <a:xfrm>
            <a:off x="1271905" y="1031240"/>
            <a:ext cx="9752965" cy="759460"/>
          </a:xfrm>
          <a:prstGeom prst="rect">
            <a:avLst/>
          </a:prstGeom>
          <a:solidFill>
            <a:srgbClr val="69C8A6"/>
          </a:solidFill>
          <a:ln>
            <a:solidFill>
              <a:srgbClr val="69C8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pt-BR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x-none" altLang="pt-BR">
                <a:solidFill>
                  <a:srgbClr val="826FB3"/>
                </a:solidFill>
              </a:rPr>
              <a:t>INTRODUÇÃO</a:t>
            </a:r>
            <a:endParaRPr lang="x-none" altLang="pt-BR">
              <a:solidFill>
                <a:srgbClr val="826FB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algn="just"/>
            <a:r>
              <a:rPr lang="pt-BR" altLang="pt-BR" dirty="0">
                <a:solidFill>
                  <a:srgbClr val="826FB3"/>
                </a:solidFill>
                <a:latin typeface="Arial" charset="0"/>
                <a:ea typeface="Calibri" charset="0"/>
                <a:sym typeface="+mn-ea"/>
              </a:rPr>
              <a:t>Apresentar a visão geral do trabalho/pesquisa, destacando a temática a ser trabalhada.</a:t>
            </a:r>
            <a:endParaRPr lang="pt-BR" altLang="pt-BR" dirty="0">
              <a:solidFill>
                <a:srgbClr val="826FB3"/>
              </a:solidFill>
              <a:latin typeface="Arial" charset="0"/>
              <a:ea typeface="Calibri" charset="0"/>
              <a:sym typeface="+mn-ea"/>
            </a:endParaRPr>
          </a:p>
          <a:p>
            <a:pPr algn="just"/>
            <a:endParaRPr lang="pt-BR" altLang="pt-BR" dirty="0">
              <a:solidFill>
                <a:srgbClr val="826FB3"/>
              </a:solidFill>
              <a:latin typeface="Arial" charset="0"/>
              <a:ea typeface="Calibri" charset="0"/>
              <a:sym typeface="+mn-e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Retângulo 4"/>
          <p:cNvSpPr/>
          <p:nvPr/>
        </p:nvSpPr>
        <p:spPr>
          <a:xfrm>
            <a:off x="1271905" y="1031240"/>
            <a:ext cx="9752965" cy="759460"/>
          </a:xfrm>
          <a:prstGeom prst="rect">
            <a:avLst/>
          </a:prstGeom>
          <a:solidFill>
            <a:srgbClr val="69C8A6"/>
          </a:solidFill>
          <a:ln>
            <a:solidFill>
              <a:srgbClr val="69C8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pt-BR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x-none" altLang="pt-BR">
                <a:solidFill>
                  <a:srgbClr val="826FB3"/>
                </a:solidFill>
              </a:rPr>
              <a:t>OBJETIVOS</a:t>
            </a:r>
            <a:endParaRPr lang="x-none" altLang="pt-BR">
              <a:solidFill>
                <a:srgbClr val="826FB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algn="just"/>
            <a:r>
              <a:rPr lang="pt-BR" altLang="pt-BR" dirty="0">
                <a:solidFill>
                  <a:srgbClr val="826FB3"/>
                </a:solidFill>
                <a:latin typeface="Arial" charset="0"/>
                <a:ea typeface="Calibri" charset="0"/>
                <a:sym typeface="+mn-ea"/>
              </a:rPr>
              <a:t>Destacar os objetivos do trabalho de forma clara</a:t>
            </a:r>
            <a:r>
              <a:rPr lang="x-none" altLang="pt-BR" dirty="0">
                <a:solidFill>
                  <a:srgbClr val="826FB3"/>
                </a:solidFill>
                <a:latin typeface="Arial" charset="0"/>
                <a:ea typeface="Calibri" charset="0"/>
                <a:sym typeface="+mn-ea"/>
              </a:rPr>
              <a:t>.</a:t>
            </a:r>
            <a:endParaRPr lang="x-none" altLang="pt-BR" dirty="0">
              <a:solidFill>
                <a:srgbClr val="826FB3"/>
              </a:solidFill>
              <a:latin typeface="Arial" charset="0"/>
              <a:ea typeface="Calibri" charset="0"/>
              <a:sym typeface="+mn-e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Retângulo 4"/>
          <p:cNvSpPr/>
          <p:nvPr/>
        </p:nvSpPr>
        <p:spPr>
          <a:xfrm>
            <a:off x="1263650" y="1031240"/>
            <a:ext cx="9752965" cy="759460"/>
          </a:xfrm>
          <a:prstGeom prst="rect">
            <a:avLst/>
          </a:prstGeom>
          <a:solidFill>
            <a:srgbClr val="69C8A6"/>
          </a:solidFill>
          <a:ln>
            <a:solidFill>
              <a:srgbClr val="69C8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pt-BR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x-none" altLang="pt-BR">
                <a:solidFill>
                  <a:srgbClr val="826FB3"/>
                </a:solidFill>
              </a:rPr>
              <a:t>MATERIAL E MÉTODOS</a:t>
            </a:r>
            <a:endParaRPr lang="x-none" altLang="pt-BR">
              <a:solidFill>
                <a:srgbClr val="826FB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lvl="0" algn="just" defTabSz="0" eaLnBrk="0" hangingPunct="0"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  <a:tab pos="8985250" algn="l"/>
                <a:tab pos="9434830" algn="l"/>
                <a:tab pos="9883775" algn="l"/>
                <a:tab pos="10333355" algn="l"/>
                <a:tab pos="10782300" algn="l"/>
                <a:tab pos="11231880" algn="l"/>
              </a:tabLst>
            </a:pPr>
            <a:r>
              <a:rPr lang="pt-BR" altLang="pt-BR" dirty="0">
                <a:solidFill>
                  <a:srgbClr val="826FB3"/>
                </a:solidFill>
                <a:latin typeface="Arial" charset="0"/>
                <a:ea typeface="Droid Sans Fallback" charset="0"/>
                <a:sym typeface="+mn-ea"/>
              </a:rPr>
              <a:t>Apresentar de forma objetiva a metodologia ou métodos de abordagem da pesquisa e suas fontes.</a:t>
            </a:r>
            <a:endParaRPr lang="pt-BR" altLang="pt-BR" dirty="0">
              <a:solidFill>
                <a:srgbClr val="826FB3"/>
              </a:solidFill>
              <a:latin typeface="Arial" charset="0"/>
              <a:ea typeface="Droid Sans Fallback" charset="0"/>
              <a:sym typeface="+mn-e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Retângulo 3"/>
          <p:cNvSpPr/>
          <p:nvPr/>
        </p:nvSpPr>
        <p:spPr>
          <a:xfrm>
            <a:off x="1271905" y="1031240"/>
            <a:ext cx="9752965" cy="759460"/>
          </a:xfrm>
          <a:prstGeom prst="rect">
            <a:avLst/>
          </a:prstGeom>
          <a:solidFill>
            <a:srgbClr val="69C8A6"/>
          </a:solidFill>
          <a:ln>
            <a:solidFill>
              <a:srgbClr val="69C8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pt-BR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x-none" altLang="pt-BR">
                <a:solidFill>
                  <a:srgbClr val="826FB3"/>
                </a:solidFill>
              </a:rPr>
              <a:t>RESULTADOS E DISCUSSÃO</a:t>
            </a:r>
            <a:endParaRPr lang="x-none" altLang="pt-BR">
              <a:solidFill>
                <a:srgbClr val="826FB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p>
            <a:pPr algn="just"/>
            <a:r>
              <a:rPr lang="pt-BR" altLang="pt-BR" dirty="0">
                <a:solidFill>
                  <a:srgbClr val="826FB3"/>
                </a:solidFill>
                <a:latin typeface="Arial" charset="0"/>
                <a:ea typeface="Droid Sans Fallback" charset="0"/>
                <a:sym typeface="+mn-ea"/>
              </a:rPr>
              <a:t>Principais resultados obtidos. Espaço para apresentação de dados, gráficos, tabelas e/ou imagens que auxiliem na apresentação do trabalho/pesquisa. As imagens</a:t>
            </a:r>
            <a:r>
              <a:rPr lang="zh-CN" altLang="pt-BR" dirty="0">
                <a:solidFill>
                  <a:srgbClr val="826FB3"/>
                </a:solidFill>
                <a:latin typeface="Arial" charset="0"/>
                <a:ea typeface="Droid Sans Fallback" charset="0"/>
                <a:sym typeface="+mn-ea"/>
              </a:rPr>
              <a:t>, </a:t>
            </a:r>
            <a:r>
              <a:rPr lang="pt-BR" altLang="pt-BR" dirty="0">
                <a:solidFill>
                  <a:srgbClr val="826FB3"/>
                </a:solidFill>
                <a:latin typeface="Arial" charset="0"/>
                <a:ea typeface="Droid Sans Fallback" charset="0"/>
                <a:sym typeface="+mn-ea"/>
              </a:rPr>
              <a:t>gráficos ou outras fontes apresentadas devem ser referenciadas e apresentar legendas.</a:t>
            </a:r>
            <a:endParaRPr lang="pt-BR" altLang="pt-BR" dirty="0">
              <a:solidFill>
                <a:srgbClr val="826FB3"/>
              </a:solidFill>
              <a:latin typeface="Arial" charset="0"/>
              <a:ea typeface="Droid Sans Fallback" charset="0"/>
              <a:sym typeface="+mn-ea"/>
            </a:endParaRPr>
          </a:p>
          <a:p>
            <a:endParaRPr lang="pt-BR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Retângulo 3"/>
          <p:cNvSpPr/>
          <p:nvPr/>
        </p:nvSpPr>
        <p:spPr>
          <a:xfrm>
            <a:off x="1271905" y="1031240"/>
            <a:ext cx="9752965" cy="759460"/>
          </a:xfrm>
          <a:prstGeom prst="rect">
            <a:avLst/>
          </a:prstGeom>
          <a:solidFill>
            <a:srgbClr val="69C8A6"/>
          </a:solidFill>
          <a:ln>
            <a:solidFill>
              <a:srgbClr val="69C8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pt-BR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x-none" altLang="pt-BR">
                <a:solidFill>
                  <a:srgbClr val="826FB3"/>
                </a:solidFill>
              </a:rPr>
              <a:t>RESULTADOS E DISCUSSÃO</a:t>
            </a:r>
            <a:endParaRPr lang="x-none" altLang="pt-BR">
              <a:solidFill>
                <a:srgbClr val="826FB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algn="just"/>
            <a:r>
              <a:rPr lang="pt-BR" altLang="pt-BR" dirty="0">
                <a:solidFill>
                  <a:srgbClr val="826FB3"/>
                </a:solidFill>
                <a:latin typeface="Arial" charset="0"/>
                <a:ea typeface="Droid Sans Fallback" charset="0"/>
                <a:sym typeface="+mn-ea"/>
              </a:rPr>
              <a:t>Principais resultados obtidos. Espaço para apresentação de dados, gráficos, tabelas e/ou imagens que auxiliem na apresentação do trabalho/pesquisa. As imagens</a:t>
            </a:r>
            <a:r>
              <a:rPr lang="zh-CN" altLang="pt-BR" dirty="0">
                <a:solidFill>
                  <a:srgbClr val="826FB3"/>
                </a:solidFill>
                <a:latin typeface="Arial" charset="0"/>
                <a:ea typeface="Droid Sans Fallback" charset="0"/>
                <a:sym typeface="+mn-ea"/>
              </a:rPr>
              <a:t>, </a:t>
            </a:r>
            <a:r>
              <a:rPr lang="pt-BR" altLang="pt-BR" dirty="0">
                <a:solidFill>
                  <a:srgbClr val="826FB3"/>
                </a:solidFill>
                <a:latin typeface="Arial" charset="0"/>
                <a:ea typeface="Droid Sans Fallback" charset="0"/>
                <a:sym typeface="+mn-ea"/>
              </a:rPr>
              <a:t>gráficos ou outras fontes apresentadas devem ser referenciadas e apresentar legendas.</a:t>
            </a:r>
            <a:endParaRPr lang="pt-BR" altLang="pt-BR" dirty="0">
              <a:solidFill>
                <a:srgbClr val="826FB3"/>
              </a:solidFill>
              <a:latin typeface="Arial" charset="0"/>
              <a:ea typeface="Droid Sans Fallback" charset="0"/>
              <a:sym typeface="+mn-e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Retângulo 3"/>
          <p:cNvSpPr/>
          <p:nvPr/>
        </p:nvSpPr>
        <p:spPr>
          <a:xfrm>
            <a:off x="1271905" y="1031240"/>
            <a:ext cx="9752965" cy="759460"/>
          </a:xfrm>
          <a:prstGeom prst="rect">
            <a:avLst/>
          </a:prstGeom>
          <a:solidFill>
            <a:srgbClr val="69C8A6"/>
          </a:solidFill>
          <a:ln>
            <a:solidFill>
              <a:srgbClr val="69C8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pt-BR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x-none" altLang="pt-BR">
                <a:solidFill>
                  <a:srgbClr val="826FB3"/>
                </a:solidFill>
              </a:rPr>
              <a:t>CONSIDERAÇÕES FINAIS</a:t>
            </a:r>
            <a:endParaRPr lang="x-none" altLang="pt-BR">
              <a:solidFill>
                <a:srgbClr val="826FB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algn="just"/>
            <a:r>
              <a:rPr lang="pt-BR" altLang="pt-BR" dirty="0">
                <a:solidFill>
                  <a:srgbClr val="826FB3"/>
                </a:solidFill>
                <a:latin typeface="Arial" charset="0"/>
                <a:ea typeface="Calibri" charset="0"/>
                <a:sym typeface="+mn-ea"/>
              </a:rPr>
              <a:t>Principais apontamentos sobre o trabalho/pesquisa apresentad</a:t>
            </a:r>
            <a:r>
              <a:rPr lang="zh-CN" altLang="pt-BR" dirty="0">
                <a:solidFill>
                  <a:srgbClr val="826FB3"/>
                </a:solidFill>
                <a:latin typeface="Arial" charset="0"/>
                <a:ea typeface="Calibri" charset="0"/>
                <a:sym typeface="+mn-ea"/>
              </a:rPr>
              <a:t>o</a:t>
            </a:r>
            <a:r>
              <a:rPr lang="pt-BR" altLang="pt-BR" dirty="0">
                <a:solidFill>
                  <a:srgbClr val="826FB3"/>
                </a:solidFill>
                <a:latin typeface="Arial" charset="0"/>
                <a:ea typeface="Calibri" charset="0"/>
                <a:sym typeface="+mn-ea"/>
              </a:rPr>
              <a:t>.</a:t>
            </a:r>
            <a:endParaRPr lang="pt-BR" altLang="pt-BR" dirty="0">
              <a:solidFill>
                <a:srgbClr val="826FB3"/>
              </a:solidFill>
              <a:latin typeface="Arial" charset="0"/>
              <a:ea typeface="Calibri" charset="0"/>
              <a:sym typeface="+mn-ea"/>
            </a:endParaRPr>
          </a:p>
          <a:p>
            <a:pPr algn="just"/>
            <a:endParaRPr lang="pt-BR" alt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Retângulo 3"/>
          <p:cNvSpPr/>
          <p:nvPr/>
        </p:nvSpPr>
        <p:spPr>
          <a:xfrm>
            <a:off x="1271905" y="1031240"/>
            <a:ext cx="9752965" cy="759460"/>
          </a:xfrm>
          <a:prstGeom prst="rect">
            <a:avLst/>
          </a:prstGeom>
          <a:solidFill>
            <a:srgbClr val="69C8A6"/>
          </a:solidFill>
          <a:ln>
            <a:solidFill>
              <a:srgbClr val="69C8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pt-BR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x-none" altLang="pt-BR">
                <a:solidFill>
                  <a:srgbClr val="826FB3"/>
                </a:solidFill>
              </a:rPr>
              <a:t>REFERÊNCIAS BIBLIOGRÁFICAS</a:t>
            </a:r>
            <a:endParaRPr lang="x-none" altLang="pt-BR">
              <a:solidFill>
                <a:srgbClr val="826FB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algn="just"/>
            <a:r>
              <a:rPr lang="pt-BR" altLang="pt-BR" dirty="0">
                <a:solidFill>
                  <a:srgbClr val="826FB3"/>
                </a:solidFill>
                <a:latin typeface="Arial" charset="0"/>
                <a:ea typeface="Calibri" charset="0"/>
                <a:sym typeface="+mn-ea"/>
              </a:rPr>
              <a:t>Principais referências bibliográficas citadas e/ou consultadas.</a:t>
            </a:r>
            <a:endParaRPr lang="pt-BR" altLang="pt-BR" dirty="0">
              <a:solidFill>
                <a:srgbClr val="826FB3"/>
              </a:solidFill>
              <a:latin typeface="Arial" charset="0"/>
              <a:ea typeface="Calibri" charset="0"/>
              <a:sym typeface="+mn-ea"/>
            </a:endParaRPr>
          </a:p>
          <a:p>
            <a:endParaRPr lang="pt-BR" alt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1122</Words>
  <Application>Kingsoft Office WPP</Application>
  <PresentationFormat>Widescreen</PresentationFormat>
  <Paragraphs>39</Paragraphs>
  <Slides>8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2</vt:i4>
      </vt:variant>
      <vt:variant>
        <vt:lpstr>幻灯片标题</vt:lpstr>
      </vt:variant>
      <vt:variant>
        <vt:i4>8</vt:i4>
      </vt:variant>
    </vt:vector>
  </HeadingPairs>
  <TitlesOfParts>
    <vt:vector size="10" baseType="lpstr">
      <vt:lpstr>Office Theme</vt:lpstr>
      <vt:lpstr>Custom design</vt:lpstr>
      <vt:lpstr>TÍTULO DO TRABALHO 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WPP Presentation</dc:title>
  <dc:creator>ueg</dc:creator>
  <cp:lastModifiedBy>ueg</cp:lastModifiedBy>
  <cp:revision>8</cp:revision>
  <dcterms:created xsi:type="dcterms:W3CDTF">2021-10-13T17:26:04Z</dcterms:created>
  <dcterms:modified xsi:type="dcterms:W3CDTF">2021-10-13T17:26:04Z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1046-10.1.0.5672</vt:lpwstr>
  </property>
</Properties>
</file>