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5" r:id="rId8"/>
    <p:sldId id="261" r:id="rId9"/>
  </p:sldIdLst>
  <p:sldSz cx="9144000" cy="5143500" type="screen16x9"/>
  <p:notesSz cx="9144000" cy="5143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7"/>
  </p:normalViewPr>
  <p:slideViewPr>
    <p:cSldViewPr>
      <p:cViewPr varScale="1">
        <p:scale>
          <a:sx n="147" d="100"/>
          <a:sy n="147" d="100"/>
        </p:scale>
        <p:origin x="640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67634" y="2202891"/>
            <a:ext cx="2808731" cy="560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6063" y="1358264"/>
            <a:ext cx="7611872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6063" y="1358264"/>
            <a:ext cx="7611872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3100" y="1885950"/>
            <a:ext cx="525780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500" b="1" spc="-70" dirty="0">
                <a:solidFill>
                  <a:srgbClr val="FFFFFF"/>
                </a:solidFill>
                <a:latin typeface="Tahoma"/>
                <a:cs typeface="Tahoma"/>
              </a:rPr>
              <a:t>Título</a:t>
            </a:r>
            <a:r>
              <a:rPr sz="3500" b="1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500" b="1" spc="-160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3500" b="1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500" b="1" spc="-65" dirty="0">
                <a:solidFill>
                  <a:srgbClr val="FFFFFF"/>
                </a:solidFill>
                <a:latin typeface="Tahoma"/>
                <a:cs typeface="Tahoma"/>
              </a:rPr>
              <a:t>tra</a:t>
            </a:r>
            <a:r>
              <a:rPr sz="3500" b="1" spc="-75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3500" b="1" spc="-114" dirty="0">
                <a:solidFill>
                  <a:srgbClr val="FFFFFF"/>
                </a:solidFill>
                <a:latin typeface="Tahoma"/>
                <a:cs typeface="Tahoma"/>
              </a:rPr>
              <a:t>alho</a:t>
            </a:r>
            <a:endParaRPr sz="35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38400" y="3105150"/>
            <a:ext cx="4419600" cy="186204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lang="pt-BR" sz="16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lang="pt-BR" sz="1600" spc="-75" dirty="0">
                <a:solidFill>
                  <a:srgbClr val="FFFFFF"/>
                </a:solidFill>
                <a:latin typeface="Lucida Sans Unicode"/>
                <a:cs typeface="Lucida Sans Unicode"/>
              </a:rPr>
              <a:t>utor (a) – Instituição</a:t>
            </a:r>
          </a:p>
          <a:p>
            <a:pPr algn="ctr">
              <a:spcBef>
                <a:spcPts val="500"/>
              </a:spcBef>
            </a:pPr>
            <a:r>
              <a:rPr lang="pt-BR" sz="16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lang="pt-BR" sz="1600" spc="-75" dirty="0">
                <a:solidFill>
                  <a:srgbClr val="FFFFFF"/>
                </a:solidFill>
                <a:latin typeface="Lucida Sans Unicode"/>
                <a:cs typeface="Lucida Sans Unicode"/>
              </a:rPr>
              <a:t>utor (a) – Instituição</a:t>
            </a:r>
          </a:p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lang="pt-BR" sz="16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lang="pt-BR" sz="1600" spc="-75" dirty="0">
                <a:solidFill>
                  <a:srgbClr val="FFFFFF"/>
                </a:solidFill>
                <a:latin typeface="Lucida Sans Unicode"/>
                <a:cs typeface="Lucida Sans Unicode"/>
              </a:rPr>
              <a:t>utor (a) – Instituição</a:t>
            </a:r>
          </a:p>
          <a:p>
            <a:pPr algn="ctr">
              <a:spcBef>
                <a:spcPts val="500"/>
              </a:spcBef>
            </a:pPr>
            <a:r>
              <a:rPr lang="pt-BR" sz="16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lang="pt-BR" sz="1600" spc="-75" dirty="0">
                <a:solidFill>
                  <a:srgbClr val="FFFFFF"/>
                </a:solidFill>
                <a:latin typeface="Lucida Sans Unicode"/>
                <a:cs typeface="Lucida Sans Unicode"/>
              </a:rPr>
              <a:t>utor (a) – Instituição</a:t>
            </a:r>
          </a:p>
          <a:p>
            <a:pPr algn="ctr">
              <a:spcBef>
                <a:spcPts val="500"/>
              </a:spcBef>
            </a:pPr>
            <a:r>
              <a:rPr lang="pt-BR" sz="16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lang="pt-BR" sz="1600" spc="-75" dirty="0">
                <a:solidFill>
                  <a:srgbClr val="FFFFFF"/>
                </a:solidFill>
                <a:latin typeface="Lucida Sans Unicode"/>
                <a:cs typeface="Lucida Sans Unicode"/>
              </a:rPr>
              <a:t>utor (a)  – Instituição</a:t>
            </a:r>
          </a:p>
          <a:p>
            <a:pPr algn="ctr">
              <a:spcBef>
                <a:spcPts val="500"/>
              </a:spcBef>
            </a:pPr>
            <a:r>
              <a:rPr lang="pt-BR" sz="1600" spc="40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lang="pt-BR" sz="1600" spc="-75" dirty="0">
                <a:solidFill>
                  <a:srgbClr val="FFFFFF"/>
                </a:solidFill>
                <a:latin typeface="Lucida Sans Unicode"/>
                <a:cs typeface="Lucida Sans Unicode"/>
              </a:rPr>
              <a:t>utor (a) – Instituição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04800" y="514350"/>
            <a:ext cx="2362200" cy="14836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1265" y="1218945"/>
            <a:ext cx="2302510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0" dirty="0">
                <a:solidFill>
                  <a:srgbClr val="00448A"/>
                </a:solidFill>
              </a:rPr>
              <a:t>Intro</a:t>
            </a:r>
            <a:r>
              <a:rPr spc="-195" dirty="0">
                <a:solidFill>
                  <a:srgbClr val="00448A"/>
                </a:solidFill>
              </a:rPr>
              <a:t>d</a:t>
            </a:r>
            <a:r>
              <a:rPr spc="-165" dirty="0">
                <a:solidFill>
                  <a:srgbClr val="00448A"/>
                </a:solidFill>
              </a:rPr>
              <a:t>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1265" y="2209901"/>
            <a:ext cx="7422515" cy="1743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400" b="1" spc="40" dirty="0">
                <a:latin typeface="Arial"/>
                <a:cs typeface="Arial"/>
              </a:rPr>
              <a:t>Lorem Ipsum </a:t>
            </a:r>
            <a:r>
              <a:rPr sz="1400" spc="-55" dirty="0">
                <a:latin typeface="Lucida Sans Unicode"/>
                <a:cs typeface="Lucida Sans Unicode"/>
              </a:rPr>
              <a:t>is </a:t>
            </a:r>
            <a:r>
              <a:rPr sz="1400" spc="-40" dirty="0">
                <a:latin typeface="Lucida Sans Unicode"/>
                <a:cs typeface="Lucida Sans Unicode"/>
              </a:rPr>
              <a:t>simply </a:t>
            </a:r>
            <a:r>
              <a:rPr sz="1400" spc="-20" dirty="0">
                <a:latin typeface="Lucida Sans Unicode"/>
                <a:cs typeface="Lucida Sans Unicode"/>
              </a:rPr>
              <a:t>dummy </a:t>
            </a:r>
            <a:r>
              <a:rPr sz="1400" spc="-45" dirty="0">
                <a:latin typeface="Lucida Sans Unicode"/>
                <a:cs typeface="Lucida Sans Unicode"/>
              </a:rPr>
              <a:t>text </a:t>
            </a:r>
            <a:r>
              <a:rPr sz="1400" spc="-30" dirty="0">
                <a:latin typeface="Lucida Sans Unicode"/>
                <a:cs typeface="Lucida Sans Unicode"/>
              </a:rPr>
              <a:t>of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35" dirty="0">
                <a:latin typeface="Lucida Sans Unicode"/>
                <a:cs typeface="Lucida Sans Unicode"/>
              </a:rPr>
              <a:t>printing </a:t>
            </a:r>
            <a:r>
              <a:rPr sz="1400" spc="-15" dirty="0">
                <a:latin typeface="Lucida Sans Unicode"/>
                <a:cs typeface="Lucida Sans Unicode"/>
              </a:rPr>
              <a:t>and </a:t>
            </a:r>
            <a:r>
              <a:rPr sz="1400" spc="-35" dirty="0">
                <a:latin typeface="Lucida Sans Unicode"/>
                <a:cs typeface="Lucida Sans Unicode"/>
              </a:rPr>
              <a:t>typesetting </a:t>
            </a:r>
            <a:r>
              <a:rPr sz="1400" spc="-30" dirty="0">
                <a:latin typeface="Lucida Sans Unicode"/>
                <a:cs typeface="Lucida Sans Unicode"/>
              </a:rPr>
              <a:t>industry.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Ipsum has </a:t>
            </a:r>
            <a:r>
              <a:rPr sz="1400" spc="-10" dirty="0">
                <a:latin typeface="Lucida Sans Unicode"/>
                <a:cs typeface="Lucida Sans Unicode"/>
              </a:rPr>
              <a:t>been </a:t>
            </a:r>
            <a:r>
              <a:rPr sz="1400" spc="-20" dirty="0">
                <a:latin typeface="Lucida Sans Unicode"/>
                <a:cs typeface="Lucida Sans Unicode"/>
              </a:rPr>
              <a:t>the </a:t>
            </a:r>
            <a:r>
              <a:rPr sz="1400" spc="-30" dirty="0">
                <a:latin typeface="Lucida Sans Unicode"/>
                <a:cs typeface="Lucida Sans Unicode"/>
              </a:rPr>
              <a:t>industry's </a:t>
            </a:r>
            <a:r>
              <a:rPr sz="1400" spc="-20" dirty="0">
                <a:latin typeface="Lucida Sans Unicode"/>
                <a:cs typeface="Lucida Sans Unicode"/>
              </a:rPr>
              <a:t>standard dummy </a:t>
            </a:r>
            <a:r>
              <a:rPr sz="1400" spc="-45" dirty="0">
                <a:latin typeface="Lucida Sans Unicode"/>
                <a:cs typeface="Lucida Sans Unicode"/>
              </a:rPr>
              <a:t>text </a:t>
            </a:r>
            <a:r>
              <a:rPr sz="1400" spc="-5" dirty="0">
                <a:latin typeface="Lucida Sans Unicode"/>
                <a:cs typeface="Lucida Sans Unicode"/>
              </a:rPr>
              <a:t>ever </a:t>
            </a:r>
            <a:r>
              <a:rPr sz="1400" spc="-35" dirty="0">
                <a:latin typeface="Lucida Sans Unicode"/>
                <a:cs typeface="Lucida Sans Unicode"/>
              </a:rPr>
              <a:t>since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85" dirty="0">
                <a:latin typeface="Lucida Sans Unicode"/>
                <a:cs typeface="Lucida Sans Unicode"/>
              </a:rPr>
              <a:t>1500s, </a:t>
            </a:r>
            <a:r>
              <a:rPr sz="1400" spc="-5" dirty="0">
                <a:latin typeface="Lucida Sans Unicode"/>
                <a:cs typeface="Lucida Sans Unicode"/>
              </a:rPr>
              <a:t>when </a:t>
            </a:r>
            <a:r>
              <a:rPr sz="1400" spc="-15" dirty="0">
                <a:latin typeface="Lucida Sans Unicode"/>
                <a:cs typeface="Lucida Sans Unicode"/>
              </a:rPr>
              <a:t>an 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unknown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printer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took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a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galley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type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scrambled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it</a:t>
            </a:r>
            <a:r>
              <a:rPr sz="1400" spc="-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to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make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type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specimen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book.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It </a:t>
            </a:r>
            <a:r>
              <a:rPr sz="1400" spc="-43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survived</a:t>
            </a:r>
            <a:r>
              <a:rPr sz="1400" spc="-20" dirty="0">
                <a:latin typeface="Lucida Sans Unicode"/>
                <a:cs typeface="Lucida Sans Unicode"/>
              </a:rPr>
              <a:t> not</a:t>
            </a:r>
            <a:r>
              <a:rPr sz="1400" spc="-1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only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five</a:t>
            </a:r>
            <a:r>
              <a:rPr sz="1400" spc="-30" dirty="0">
                <a:latin typeface="Lucida Sans Unicode"/>
                <a:cs typeface="Lucida Sans Unicode"/>
              </a:rPr>
              <a:t> centuries,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but</a:t>
            </a:r>
            <a:r>
              <a:rPr sz="1400" spc="-1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also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leap</a:t>
            </a:r>
            <a:r>
              <a:rPr sz="1400" spc="-1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into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electronic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typesetting, 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remaining </a:t>
            </a:r>
            <a:r>
              <a:rPr sz="1400" spc="-35" dirty="0">
                <a:latin typeface="Lucida Sans Unicode"/>
                <a:cs typeface="Lucida Sans Unicode"/>
              </a:rPr>
              <a:t>essentially </a:t>
            </a:r>
            <a:r>
              <a:rPr sz="1400" spc="-30" dirty="0">
                <a:latin typeface="Lucida Sans Unicode"/>
                <a:cs typeface="Lucida Sans Unicode"/>
              </a:rPr>
              <a:t>unchanged. </a:t>
            </a:r>
            <a:r>
              <a:rPr sz="1400" spc="-20" dirty="0">
                <a:latin typeface="Lucida Sans Unicode"/>
                <a:cs typeface="Lucida Sans Unicode"/>
              </a:rPr>
              <a:t>It </a:t>
            </a:r>
            <a:r>
              <a:rPr sz="1400" spc="-15" dirty="0">
                <a:latin typeface="Lucida Sans Unicode"/>
                <a:cs typeface="Lucida Sans Unicode"/>
              </a:rPr>
              <a:t>was </a:t>
            </a:r>
            <a:r>
              <a:rPr sz="1400" spc="-25" dirty="0">
                <a:latin typeface="Lucida Sans Unicode"/>
                <a:cs typeface="Lucida Sans Unicode"/>
              </a:rPr>
              <a:t>popularised </a:t>
            </a:r>
            <a:r>
              <a:rPr sz="1400" spc="-30" dirty="0">
                <a:latin typeface="Lucida Sans Unicode"/>
                <a:cs typeface="Lucida Sans Unicode"/>
              </a:rPr>
              <a:t>in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80" dirty="0">
                <a:latin typeface="Lucida Sans Unicode"/>
                <a:cs typeface="Lucida Sans Unicode"/>
              </a:rPr>
              <a:t>1960s </a:t>
            </a:r>
            <a:r>
              <a:rPr sz="1400" spc="-25" dirty="0">
                <a:latin typeface="Lucida Sans Unicode"/>
                <a:cs typeface="Lucida Sans Unicode"/>
              </a:rPr>
              <a:t>with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15" dirty="0">
                <a:latin typeface="Lucida Sans Unicode"/>
                <a:cs typeface="Lucida Sans Unicode"/>
              </a:rPr>
              <a:t>release </a:t>
            </a:r>
            <a:r>
              <a:rPr sz="1400" spc="-40" dirty="0">
                <a:latin typeface="Lucida Sans Unicode"/>
                <a:cs typeface="Lucida Sans Unicode"/>
              </a:rPr>
              <a:t>of 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Letraset </a:t>
            </a:r>
            <a:r>
              <a:rPr sz="1400" spc="-25" dirty="0">
                <a:latin typeface="Lucida Sans Unicode"/>
                <a:cs typeface="Lucida Sans Unicode"/>
              </a:rPr>
              <a:t>sheets </a:t>
            </a:r>
            <a:r>
              <a:rPr sz="1400" spc="-35" dirty="0">
                <a:latin typeface="Lucida Sans Unicode"/>
                <a:cs typeface="Lucida Sans Unicode"/>
              </a:rPr>
              <a:t>containing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20" dirty="0">
                <a:latin typeface="Lucida Sans Unicode"/>
                <a:cs typeface="Lucida Sans Unicode"/>
              </a:rPr>
              <a:t>Ipsum </a:t>
            </a:r>
            <a:r>
              <a:rPr sz="1400" spc="-45" dirty="0">
                <a:latin typeface="Lucida Sans Unicode"/>
                <a:cs typeface="Lucida Sans Unicode"/>
              </a:rPr>
              <a:t>passages,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and </a:t>
            </a:r>
            <a:r>
              <a:rPr sz="1400" spc="-5" dirty="0">
                <a:latin typeface="Lucida Sans Unicode"/>
                <a:cs typeface="Lucida Sans Unicode"/>
              </a:rPr>
              <a:t>more </a:t>
            </a:r>
            <a:r>
              <a:rPr sz="1400" spc="-25" dirty="0">
                <a:latin typeface="Lucida Sans Unicode"/>
                <a:cs typeface="Lucida Sans Unicode"/>
              </a:rPr>
              <a:t>recently with </a:t>
            </a:r>
            <a:r>
              <a:rPr sz="1400" spc="-35" dirty="0">
                <a:latin typeface="Lucida Sans Unicode"/>
                <a:cs typeface="Lucida Sans Unicode"/>
              </a:rPr>
              <a:t>desktop 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publishing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software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like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Aldus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PageMaker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including</a:t>
            </a:r>
            <a:r>
              <a:rPr sz="1400" spc="-8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versions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Lorem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Ipsum.</a:t>
            </a:r>
            <a:endParaRPr sz="1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1265" y="1218945"/>
            <a:ext cx="2023745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60" dirty="0">
                <a:solidFill>
                  <a:srgbClr val="00448A"/>
                </a:solidFill>
              </a:rPr>
              <a:t>Obje</a:t>
            </a:r>
            <a:r>
              <a:rPr spc="-105" dirty="0">
                <a:solidFill>
                  <a:srgbClr val="00448A"/>
                </a:solidFill>
              </a:rPr>
              <a:t>t</a:t>
            </a:r>
            <a:r>
              <a:rPr spc="-75" dirty="0">
                <a:solidFill>
                  <a:srgbClr val="00448A"/>
                </a:solidFill>
              </a:rPr>
              <a:t>ivos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1265" y="2209901"/>
            <a:ext cx="7422515" cy="1743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0"/>
              </a:spcBef>
            </a:pPr>
            <a:r>
              <a:rPr sz="1400" b="1" spc="40" dirty="0">
                <a:latin typeface="Arial"/>
                <a:cs typeface="Arial"/>
              </a:rPr>
              <a:t>Lorem Ipsum </a:t>
            </a:r>
            <a:r>
              <a:rPr sz="1400" spc="-55" dirty="0">
                <a:latin typeface="Lucida Sans Unicode"/>
                <a:cs typeface="Lucida Sans Unicode"/>
              </a:rPr>
              <a:t>is </a:t>
            </a:r>
            <a:r>
              <a:rPr sz="1400" spc="-40" dirty="0">
                <a:latin typeface="Lucida Sans Unicode"/>
                <a:cs typeface="Lucida Sans Unicode"/>
              </a:rPr>
              <a:t>simply </a:t>
            </a:r>
            <a:r>
              <a:rPr sz="1400" spc="-20" dirty="0">
                <a:latin typeface="Lucida Sans Unicode"/>
                <a:cs typeface="Lucida Sans Unicode"/>
              </a:rPr>
              <a:t>dummy </a:t>
            </a:r>
            <a:r>
              <a:rPr sz="1400" spc="-45" dirty="0">
                <a:latin typeface="Lucida Sans Unicode"/>
                <a:cs typeface="Lucida Sans Unicode"/>
              </a:rPr>
              <a:t>text </a:t>
            </a:r>
            <a:r>
              <a:rPr sz="1400" spc="-30" dirty="0">
                <a:latin typeface="Lucida Sans Unicode"/>
                <a:cs typeface="Lucida Sans Unicode"/>
              </a:rPr>
              <a:t>of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35" dirty="0">
                <a:latin typeface="Lucida Sans Unicode"/>
                <a:cs typeface="Lucida Sans Unicode"/>
              </a:rPr>
              <a:t>printing </a:t>
            </a:r>
            <a:r>
              <a:rPr sz="1400" spc="-15" dirty="0">
                <a:latin typeface="Lucida Sans Unicode"/>
                <a:cs typeface="Lucida Sans Unicode"/>
              </a:rPr>
              <a:t>and </a:t>
            </a:r>
            <a:r>
              <a:rPr sz="1400" spc="-35" dirty="0">
                <a:latin typeface="Lucida Sans Unicode"/>
                <a:cs typeface="Lucida Sans Unicode"/>
              </a:rPr>
              <a:t>typesetting </a:t>
            </a:r>
            <a:r>
              <a:rPr sz="1400" spc="-30" dirty="0">
                <a:latin typeface="Lucida Sans Unicode"/>
                <a:cs typeface="Lucida Sans Unicode"/>
              </a:rPr>
              <a:t>industry.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Ipsum has </a:t>
            </a:r>
            <a:r>
              <a:rPr sz="1400" spc="-10" dirty="0">
                <a:latin typeface="Lucida Sans Unicode"/>
                <a:cs typeface="Lucida Sans Unicode"/>
              </a:rPr>
              <a:t>been </a:t>
            </a:r>
            <a:r>
              <a:rPr sz="1400" spc="-20" dirty="0">
                <a:latin typeface="Lucida Sans Unicode"/>
                <a:cs typeface="Lucida Sans Unicode"/>
              </a:rPr>
              <a:t>the </a:t>
            </a:r>
            <a:r>
              <a:rPr sz="1400" spc="-30" dirty="0">
                <a:latin typeface="Lucida Sans Unicode"/>
                <a:cs typeface="Lucida Sans Unicode"/>
              </a:rPr>
              <a:t>industry's </a:t>
            </a:r>
            <a:r>
              <a:rPr sz="1400" spc="-20" dirty="0">
                <a:latin typeface="Lucida Sans Unicode"/>
                <a:cs typeface="Lucida Sans Unicode"/>
              </a:rPr>
              <a:t>standard dummy </a:t>
            </a:r>
            <a:r>
              <a:rPr sz="1400" spc="-45" dirty="0">
                <a:latin typeface="Lucida Sans Unicode"/>
                <a:cs typeface="Lucida Sans Unicode"/>
              </a:rPr>
              <a:t>text </a:t>
            </a:r>
            <a:r>
              <a:rPr sz="1400" spc="-5" dirty="0">
                <a:latin typeface="Lucida Sans Unicode"/>
                <a:cs typeface="Lucida Sans Unicode"/>
              </a:rPr>
              <a:t>ever </a:t>
            </a:r>
            <a:r>
              <a:rPr sz="1400" spc="-35" dirty="0">
                <a:latin typeface="Lucida Sans Unicode"/>
                <a:cs typeface="Lucida Sans Unicode"/>
              </a:rPr>
              <a:t>since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85" dirty="0">
                <a:latin typeface="Lucida Sans Unicode"/>
                <a:cs typeface="Lucida Sans Unicode"/>
              </a:rPr>
              <a:t>1500s, </a:t>
            </a:r>
            <a:r>
              <a:rPr sz="1400" spc="-5" dirty="0">
                <a:latin typeface="Lucida Sans Unicode"/>
                <a:cs typeface="Lucida Sans Unicode"/>
              </a:rPr>
              <a:t>when </a:t>
            </a:r>
            <a:r>
              <a:rPr sz="1400" spc="-15" dirty="0">
                <a:latin typeface="Lucida Sans Unicode"/>
                <a:cs typeface="Lucida Sans Unicode"/>
              </a:rPr>
              <a:t>an 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unknown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printer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took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a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galley</a:t>
            </a:r>
            <a:r>
              <a:rPr sz="1400" spc="-5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type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scrambled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it</a:t>
            </a:r>
            <a:r>
              <a:rPr sz="1400" spc="-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to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make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5" dirty="0">
                <a:latin typeface="Lucida Sans Unicode"/>
                <a:cs typeface="Lucida Sans Unicode"/>
              </a:rPr>
              <a:t>a</a:t>
            </a:r>
            <a:r>
              <a:rPr sz="1400" spc="-5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type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specimen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book.</a:t>
            </a:r>
            <a:r>
              <a:rPr sz="1400" spc="-4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It </a:t>
            </a:r>
            <a:r>
              <a:rPr sz="1400" spc="-43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1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survived</a:t>
            </a:r>
            <a:r>
              <a:rPr sz="1400" spc="-20" dirty="0">
                <a:latin typeface="Lucida Sans Unicode"/>
                <a:cs typeface="Lucida Sans Unicode"/>
              </a:rPr>
              <a:t> not</a:t>
            </a:r>
            <a:r>
              <a:rPr sz="1400" spc="-1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only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five</a:t>
            </a:r>
            <a:r>
              <a:rPr sz="1400" spc="-30" dirty="0">
                <a:latin typeface="Lucida Sans Unicode"/>
                <a:cs typeface="Lucida Sans Unicode"/>
              </a:rPr>
              <a:t> centuries,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but</a:t>
            </a:r>
            <a:r>
              <a:rPr sz="1400" spc="-1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also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leap</a:t>
            </a:r>
            <a:r>
              <a:rPr sz="1400" spc="-1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into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electronic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typesetting, 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remaining </a:t>
            </a:r>
            <a:r>
              <a:rPr sz="1400" spc="-35" dirty="0">
                <a:latin typeface="Lucida Sans Unicode"/>
                <a:cs typeface="Lucida Sans Unicode"/>
              </a:rPr>
              <a:t>essentially </a:t>
            </a:r>
            <a:r>
              <a:rPr sz="1400" spc="-30" dirty="0">
                <a:latin typeface="Lucida Sans Unicode"/>
                <a:cs typeface="Lucida Sans Unicode"/>
              </a:rPr>
              <a:t>unchanged. </a:t>
            </a:r>
            <a:r>
              <a:rPr sz="1400" spc="-20" dirty="0">
                <a:latin typeface="Lucida Sans Unicode"/>
                <a:cs typeface="Lucida Sans Unicode"/>
              </a:rPr>
              <a:t>It </a:t>
            </a:r>
            <a:r>
              <a:rPr sz="1400" spc="-15" dirty="0">
                <a:latin typeface="Lucida Sans Unicode"/>
                <a:cs typeface="Lucida Sans Unicode"/>
              </a:rPr>
              <a:t>was </a:t>
            </a:r>
            <a:r>
              <a:rPr sz="1400" spc="-25" dirty="0">
                <a:latin typeface="Lucida Sans Unicode"/>
                <a:cs typeface="Lucida Sans Unicode"/>
              </a:rPr>
              <a:t>popularised </a:t>
            </a:r>
            <a:r>
              <a:rPr sz="1400" spc="-30" dirty="0">
                <a:latin typeface="Lucida Sans Unicode"/>
                <a:cs typeface="Lucida Sans Unicode"/>
              </a:rPr>
              <a:t>in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80" dirty="0">
                <a:latin typeface="Lucida Sans Unicode"/>
                <a:cs typeface="Lucida Sans Unicode"/>
              </a:rPr>
              <a:t>1960s </a:t>
            </a:r>
            <a:r>
              <a:rPr sz="1400" spc="-25" dirty="0">
                <a:latin typeface="Lucida Sans Unicode"/>
                <a:cs typeface="Lucida Sans Unicode"/>
              </a:rPr>
              <a:t>with </a:t>
            </a:r>
            <a:r>
              <a:rPr sz="1400" spc="-10" dirty="0">
                <a:latin typeface="Lucida Sans Unicode"/>
                <a:cs typeface="Lucida Sans Unicode"/>
              </a:rPr>
              <a:t>the </a:t>
            </a:r>
            <a:r>
              <a:rPr sz="1400" spc="-15" dirty="0">
                <a:latin typeface="Lucida Sans Unicode"/>
                <a:cs typeface="Lucida Sans Unicode"/>
              </a:rPr>
              <a:t>release </a:t>
            </a:r>
            <a:r>
              <a:rPr sz="1400" spc="-40" dirty="0">
                <a:latin typeface="Lucida Sans Unicode"/>
                <a:cs typeface="Lucida Sans Unicode"/>
              </a:rPr>
              <a:t>of </a:t>
            </a:r>
            <a:r>
              <a:rPr sz="1400" spc="-3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Letraset </a:t>
            </a:r>
            <a:r>
              <a:rPr sz="1400" spc="-25" dirty="0">
                <a:latin typeface="Lucida Sans Unicode"/>
                <a:cs typeface="Lucida Sans Unicode"/>
              </a:rPr>
              <a:t>sheets </a:t>
            </a:r>
            <a:r>
              <a:rPr sz="1400" spc="-35" dirty="0">
                <a:latin typeface="Lucida Sans Unicode"/>
                <a:cs typeface="Lucida Sans Unicode"/>
              </a:rPr>
              <a:t>containing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20" dirty="0">
                <a:latin typeface="Lucida Sans Unicode"/>
                <a:cs typeface="Lucida Sans Unicode"/>
              </a:rPr>
              <a:t>Ipsum </a:t>
            </a:r>
            <a:r>
              <a:rPr sz="1400" spc="-45" dirty="0">
                <a:latin typeface="Lucida Sans Unicode"/>
                <a:cs typeface="Lucida Sans Unicode"/>
              </a:rPr>
              <a:t>passages,</a:t>
            </a:r>
            <a:r>
              <a:rPr sz="1400" spc="-4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and </a:t>
            </a:r>
            <a:r>
              <a:rPr sz="1400" spc="-5" dirty="0">
                <a:latin typeface="Lucida Sans Unicode"/>
                <a:cs typeface="Lucida Sans Unicode"/>
              </a:rPr>
              <a:t>more </a:t>
            </a:r>
            <a:r>
              <a:rPr sz="1400" spc="-25" dirty="0">
                <a:latin typeface="Lucida Sans Unicode"/>
                <a:cs typeface="Lucida Sans Unicode"/>
              </a:rPr>
              <a:t>recently with </a:t>
            </a:r>
            <a:r>
              <a:rPr sz="1400" spc="-35" dirty="0">
                <a:latin typeface="Lucida Sans Unicode"/>
                <a:cs typeface="Lucida Sans Unicode"/>
              </a:rPr>
              <a:t>desktop </a:t>
            </a:r>
            <a:r>
              <a:rPr sz="1400" spc="-3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publishing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software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like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Aldus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PageMaker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including</a:t>
            </a:r>
            <a:r>
              <a:rPr sz="1400" spc="-8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versions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Lorem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Ipsum.</a:t>
            </a:r>
            <a:endParaRPr sz="1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076" y="996772"/>
            <a:ext cx="3703524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448A"/>
                </a:solidFill>
              </a:rPr>
              <a:t>M</a:t>
            </a:r>
            <a:r>
              <a:rPr spc="-15" dirty="0">
                <a:solidFill>
                  <a:srgbClr val="00448A"/>
                </a:solidFill>
              </a:rPr>
              <a:t>E</a:t>
            </a:r>
            <a:r>
              <a:rPr spc="-204" dirty="0">
                <a:solidFill>
                  <a:srgbClr val="00448A"/>
                </a:solidFill>
              </a:rPr>
              <a:t>TODO</a:t>
            </a:r>
            <a:r>
              <a:rPr spc="-175" dirty="0">
                <a:solidFill>
                  <a:srgbClr val="00448A"/>
                </a:solidFill>
              </a:rPr>
              <a:t>L</a:t>
            </a:r>
            <a:r>
              <a:rPr spc="-260" dirty="0">
                <a:solidFill>
                  <a:srgbClr val="00448A"/>
                </a:solidFill>
              </a:rPr>
              <a:t>OGIA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6076" y="1853495"/>
            <a:ext cx="7291705" cy="17538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>
              <a:latin typeface="Lucida Sans Unicode"/>
              <a:cs typeface="Lucida Sans Unicode"/>
            </a:endParaRPr>
          </a:p>
          <a:p>
            <a:pPr marL="12700" marR="5080">
              <a:lnSpc>
                <a:spcPct val="114999"/>
              </a:lnSpc>
              <a:spcBef>
                <a:spcPts val="994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4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4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1500s,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8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59002"/>
            <a:ext cx="7947762" cy="1090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dirty="0">
                <a:solidFill>
                  <a:srgbClr val="00448A"/>
                </a:solidFill>
              </a:rPr>
              <a:t>ANÁLISE E DISCUSSÃO DOS RESULTADOS</a:t>
            </a:r>
            <a:endParaRPr spc="-260" dirty="0">
              <a:solidFill>
                <a:srgbClr val="00448A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2266950"/>
            <a:ext cx="7291705" cy="17538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 dirty="0">
              <a:latin typeface="Lucida Sans Unicode"/>
              <a:cs typeface="Lucida Sans Unicode"/>
            </a:endParaRPr>
          </a:p>
          <a:p>
            <a:pPr marL="12700" marR="5080">
              <a:lnSpc>
                <a:spcPct val="114999"/>
              </a:lnSpc>
              <a:spcBef>
                <a:spcPts val="994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4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4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1500s,</a:t>
            </a:r>
            <a:endParaRPr sz="14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8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 dirty="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70769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658" y="819150"/>
            <a:ext cx="6845142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pc="-100" dirty="0">
                <a:solidFill>
                  <a:srgbClr val="00448A"/>
                </a:solidFill>
              </a:rPr>
              <a:t>CONSIDERAÇÕE</a:t>
            </a:r>
            <a:r>
              <a:rPr spc="-229" dirty="0">
                <a:solidFill>
                  <a:srgbClr val="00448A"/>
                </a:solidFill>
              </a:rPr>
              <a:t>S</a:t>
            </a:r>
            <a:r>
              <a:rPr lang="pt-BR" spc="-229" dirty="0">
                <a:solidFill>
                  <a:srgbClr val="00448A"/>
                </a:solidFill>
              </a:rPr>
              <a:t> FINAIS</a:t>
            </a:r>
            <a:endParaRPr spc="-229" dirty="0">
              <a:solidFill>
                <a:srgbClr val="00448A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6076" y="1853495"/>
            <a:ext cx="7291705" cy="17538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>
              <a:latin typeface="Lucida Sans Unicode"/>
              <a:cs typeface="Lucida Sans Unicode"/>
            </a:endParaRPr>
          </a:p>
          <a:p>
            <a:pPr marL="12700" marR="5080">
              <a:lnSpc>
                <a:spcPct val="114999"/>
              </a:lnSpc>
              <a:spcBef>
                <a:spcPts val="994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4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4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1500s,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8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658" y="819150"/>
            <a:ext cx="3263741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0" dirty="0">
                <a:solidFill>
                  <a:srgbClr val="00448A"/>
                </a:solidFill>
              </a:rPr>
              <a:t>REF</a:t>
            </a:r>
            <a:r>
              <a:rPr spc="-95" dirty="0">
                <a:solidFill>
                  <a:srgbClr val="00448A"/>
                </a:solidFill>
              </a:rPr>
              <a:t>ER</a:t>
            </a:r>
            <a:r>
              <a:rPr spc="-100" dirty="0">
                <a:solidFill>
                  <a:srgbClr val="00448A"/>
                </a:solidFill>
              </a:rPr>
              <a:t>Ê</a:t>
            </a:r>
            <a:r>
              <a:rPr spc="-229" dirty="0">
                <a:solidFill>
                  <a:srgbClr val="00448A"/>
                </a:solidFill>
              </a:rPr>
              <a:t>NCIAS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6076" y="1853495"/>
            <a:ext cx="7291705" cy="17538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>
              <a:latin typeface="Lucida Sans Unicode"/>
              <a:cs typeface="Lucida Sans Unicode"/>
            </a:endParaRPr>
          </a:p>
          <a:p>
            <a:pPr marL="12700" marR="5080">
              <a:lnSpc>
                <a:spcPct val="114999"/>
              </a:lnSpc>
              <a:spcBef>
                <a:spcPts val="994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4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 </a:t>
            </a:r>
            <a:r>
              <a:rPr sz="1400" spc="-42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80" dirty="0">
                <a:latin typeface="Lucida Sans Unicode"/>
                <a:cs typeface="Lucida Sans Unicode"/>
              </a:rPr>
              <a:t> 1500s,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400" b="1" spc="40" dirty="0">
                <a:latin typeface="Arial"/>
                <a:cs typeface="Arial"/>
              </a:rPr>
              <a:t>Lorem</a:t>
            </a:r>
            <a:r>
              <a:rPr sz="1400" b="1" spc="215" dirty="0">
                <a:latin typeface="Arial"/>
                <a:cs typeface="Arial"/>
              </a:rPr>
              <a:t> </a:t>
            </a:r>
            <a:r>
              <a:rPr sz="1400" b="1" spc="40" dirty="0">
                <a:latin typeface="Arial"/>
                <a:cs typeface="Arial"/>
              </a:rPr>
              <a:t>Ipsum</a:t>
            </a:r>
            <a:r>
              <a:rPr sz="1400" b="1" spc="200" dirty="0">
                <a:latin typeface="Arial"/>
                <a:cs typeface="Arial"/>
              </a:rPr>
              <a:t> </a:t>
            </a:r>
            <a:r>
              <a:rPr sz="1400" spc="-55" dirty="0">
                <a:latin typeface="Lucida Sans Unicode"/>
                <a:cs typeface="Lucida Sans Unicode"/>
              </a:rPr>
              <a:t>is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40" dirty="0">
                <a:latin typeface="Lucida Sans Unicode"/>
                <a:cs typeface="Lucida Sans Unicode"/>
              </a:rPr>
              <a:t>simply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dummy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50" dirty="0">
                <a:latin typeface="Lucida Sans Unicode"/>
                <a:cs typeface="Lucida Sans Unicode"/>
              </a:rPr>
              <a:t>text</a:t>
            </a:r>
            <a:r>
              <a:rPr sz="1400" spc="160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of</a:t>
            </a:r>
            <a:r>
              <a:rPr sz="1400" spc="17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printing</a:t>
            </a:r>
            <a:r>
              <a:rPr sz="1400" spc="14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and</a:t>
            </a:r>
            <a:r>
              <a:rPr sz="1400" spc="165" dirty="0">
                <a:latin typeface="Lucida Sans Unicode"/>
                <a:cs typeface="Lucida Sans Unicode"/>
              </a:rPr>
              <a:t> </a:t>
            </a:r>
            <a:r>
              <a:rPr sz="1400" spc="-35" dirty="0">
                <a:latin typeface="Lucida Sans Unicode"/>
                <a:cs typeface="Lucida Sans Unicode"/>
              </a:rPr>
              <a:t>typesetting</a:t>
            </a:r>
            <a:r>
              <a:rPr sz="1400" spc="15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industry.</a:t>
            </a:r>
            <a:r>
              <a:rPr sz="1400" spc="15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Lorem</a:t>
            </a:r>
            <a:endParaRPr sz="14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400" spc="-20" dirty="0">
                <a:latin typeface="Lucida Sans Unicode"/>
                <a:cs typeface="Lucida Sans Unicode"/>
              </a:rPr>
              <a:t>Ipsum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has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been</a:t>
            </a:r>
            <a:r>
              <a:rPr sz="1400" spc="-85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25" dirty="0">
                <a:latin typeface="Lucida Sans Unicode"/>
                <a:cs typeface="Lucida Sans Unicode"/>
              </a:rPr>
              <a:t>industry's</a:t>
            </a:r>
            <a:r>
              <a:rPr sz="1400" spc="-110" dirty="0">
                <a:latin typeface="Lucida Sans Unicode"/>
                <a:cs typeface="Lucida Sans Unicode"/>
              </a:rPr>
              <a:t> </a:t>
            </a:r>
            <a:r>
              <a:rPr sz="1400" spc="-20" dirty="0">
                <a:latin typeface="Lucida Sans Unicode"/>
                <a:cs typeface="Lucida Sans Unicode"/>
              </a:rPr>
              <a:t>standard</a:t>
            </a:r>
            <a:r>
              <a:rPr sz="1400" spc="-105" dirty="0">
                <a:latin typeface="Lucida Sans Unicode"/>
                <a:cs typeface="Lucida Sans Unicode"/>
              </a:rPr>
              <a:t> </a:t>
            </a:r>
            <a:r>
              <a:rPr sz="1400" spc="-15" dirty="0">
                <a:latin typeface="Lucida Sans Unicode"/>
                <a:cs typeface="Lucida Sans Unicode"/>
              </a:rPr>
              <a:t>dummy</a:t>
            </a:r>
            <a:r>
              <a:rPr sz="1400" spc="-100" dirty="0">
                <a:latin typeface="Lucida Sans Unicode"/>
                <a:cs typeface="Lucida Sans Unicode"/>
              </a:rPr>
              <a:t> </a:t>
            </a:r>
            <a:r>
              <a:rPr sz="1400" spc="-45" dirty="0">
                <a:latin typeface="Lucida Sans Unicode"/>
                <a:cs typeface="Lucida Sans Unicode"/>
              </a:rPr>
              <a:t>text</a:t>
            </a:r>
            <a:r>
              <a:rPr sz="1400" spc="-70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Lucida Sans Unicode"/>
                <a:cs typeface="Lucida Sans Unicode"/>
              </a:rPr>
              <a:t>ever</a:t>
            </a:r>
            <a:r>
              <a:rPr sz="1400" spc="-90" dirty="0">
                <a:latin typeface="Lucida Sans Unicode"/>
                <a:cs typeface="Lucida Sans Unicode"/>
              </a:rPr>
              <a:t> </a:t>
            </a:r>
            <a:r>
              <a:rPr sz="1400" spc="-30" dirty="0">
                <a:latin typeface="Lucida Sans Unicode"/>
                <a:cs typeface="Lucida Sans Unicode"/>
              </a:rPr>
              <a:t>since</a:t>
            </a:r>
            <a:r>
              <a:rPr sz="1400" spc="-114" dirty="0">
                <a:latin typeface="Lucida Sans Unicode"/>
                <a:cs typeface="Lucida Sans Unicode"/>
              </a:rPr>
              <a:t> </a:t>
            </a:r>
            <a:r>
              <a:rPr sz="1400" spc="-10" dirty="0">
                <a:latin typeface="Lucida Sans Unicode"/>
                <a:cs typeface="Lucida Sans Unicode"/>
              </a:rPr>
              <a:t>the</a:t>
            </a:r>
            <a:r>
              <a:rPr sz="1400" spc="-75" dirty="0">
                <a:latin typeface="Lucida Sans Unicode"/>
                <a:cs typeface="Lucida Sans Unicode"/>
              </a:rPr>
              <a:t> </a:t>
            </a:r>
            <a:r>
              <a:rPr sz="1400" spc="-80" dirty="0">
                <a:latin typeface="Lucida Sans Unicode"/>
                <a:cs typeface="Lucida Sans Unicode"/>
              </a:rPr>
              <a:t>1500s,</a:t>
            </a:r>
            <a:endParaRPr sz="14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063188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2031105"/>
            <a:ext cx="7385684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lang="pt-BR" spc="-80" dirty="0"/>
              <a:t>OBRIGADO (A)!</a:t>
            </a:r>
            <a:endParaRPr spc="-80" dirty="0"/>
          </a:p>
        </p:txBody>
      </p:sp>
      <p:sp>
        <p:nvSpPr>
          <p:cNvPr id="4" name="object 4"/>
          <p:cNvSpPr txBox="1"/>
          <p:nvPr/>
        </p:nvSpPr>
        <p:spPr>
          <a:xfrm>
            <a:off x="2667000" y="3562350"/>
            <a:ext cx="334695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tabLst>
                <a:tab pos="342900" algn="l"/>
              </a:tabLst>
            </a:pPr>
            <a:r>
              <a:rPr lang="pt-BR" sz="1600" spc="50" dirty="0">
                <a:solidFill>
                  <a:srgbClr val="FFFFFF"/>
                </a:solidFill>
                <a:latin typeface="Lucida Sans Unicode"/>
                <a:cs typeface="Lucida Sans Unicode"/>
              </a:rPr>
              <a:t>CONTATOS</a:t>
            </a:r>
            <a:endParaRPr sz="16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578</Words>
  <Application>Microsoft Macintosh PowerPoint</Application>
  <PresentationFormat>Apresentação na tela (16:9)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Lucida Sans Unicode</vt:lpstr>
      <vt:lpstr>Tahoma</vt:lpstr>
      <vt:lpstr>Office Theme</vt:lpstr>
      <vt:lpstr>Apresentação do PowerPoint</vt:lpstr>
      <vt:lpstr>Introdução</vt:lpstr>
      <vt:lpstr>Objetivos</vt:lpstr>
      <vt:lpstr>METODOLOGIA</vt:lpstr>
      <vt:lpstr>ANÁLISE E DISCUSSÃO DOS RESULTADOS</vt:lpstr>
      <vt:lpstr>CONSIDERAÇÕES FINAIS</vt:lpstr>
      <vt:lpstr>REFERÊNCIAS</vt:lpstr>
      <vt:lpstr>OBRIGADO (A)!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Victor Lemos</dc:creator>
  <cp:lastModifiedBy>Rosaline Mota</cp:lastModifiedBy>
  <cp:revision>4</cp:revision>
  <dcterms:created xsi:type="dcterms:W3CDTF">2024-02-27T01:26:14Z</dcterms:created>
  <dcterms:modified xsi:type="dcterms:W3CDTF">2024-02-27T01:37:09Z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2024-02-26T00:00:00Z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2024-02-27T00:00:00Z</vt:filetime>
  </property>
</Properties>
</file>