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Calibri (MS)" charset="1" panose="020F0502020204030204"/>
      <p:regular r:id="rId7"/>
    </p:embeddedFont>
    <p:embeddedFont>
      <p:font typeface="Calibri (MS) Bold" charset="1" panose="020F0702030404030204"/>
      <p:regular r:id="rId8"/>
    </p:embeddedFont>
    <p:embeddedFont>
      <p:font typeface="Montserrat Bold" charset="1" panose="00000800000000000000"/>
      <p:regular r:id="rId9"/>
    </p:embeddedFont>
    <p:embeddedFont>
      <p:font typeface="Montserrat" charset="1" panose="00000500000000000000"/>
      <p:regular r:id="rId10"/>
    </p:embeddedFont>
    <p:embeddedFont>
      <p:font typeface="Calibri (MS) Light" charset="1" panose="020F030202020403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https://aprovatotal.com.br/interpretacao-graficos-tabelas/" TargetMode="External" Type="http://schemas.openxmlformats.org/officeDocument/2006/relationships/hyperlink"/><Relationship Id="rId12" Target="https://aprovatotal.com.br/interpretacao-graficos-tabelas/" TargetMode="External" Type="http://schemas.openxmlformats.org/officeDocument/2006/relationships/hyperlink"/><Relationship Id="rId13" Target="https://aprovatotal.com.br/interpretacao-graficos-tabelas/" TargetMode="External" Type="http://schemas.openxmlformats.org/officeDocument/2006/relationships/hyperlink"/><Relationship Id="rId14" Target="https://aprovatotal.com.br/interpretacao-graficos-tabelas/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2A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9426966"/>
            <a:ext cx="32404050" cy="3768909"/>
          </a:xfrm>
          <a:custGeom>
            <a:avLst/>
            <a:gdLst/>
            <a:ahLst/>
            <a:cxnLst/>
            <a:rect r="r" b="b" t="t" l="l"/>
            <a:pathLst>
              <a:path h="3768909" w="32404050">
                <a:moveTo>
                  <a:pt x="0" y="0"/>
                </a:moveTo>
                <a:lnTo>
                  <a:pt x="32404050" y="0"/>
                </a:lnTo>
                <a:lnTo>
                  <a:pt x="32404050" y="3768909"/>
                </a:lnTo>
                <a:lnTo>
                  <a:pt x="0" y="3768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" t="0" r="-186" b="-184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7211" y="6949697"/>
            <a:ext cx="30956250" cy="32365950"/>
          </a:xfrm>
          <a:custGeom>
            <a:avLst/>
            <a:gdLst/>
            <a:ahLst/>
            <a:cxnLst/>
            <a:rect r="r" b="b" t="t" l="l"/>
            <a:pathLst>
              <a:path h="32365950" w="30956250">
                <a:moveTo>
                  <a:pt x="0" y="0"/>
                </a:moveTo>
                <a:lnTo>
                  <a:pt x="30956250" y="0"/>
                </a:lnTo>
                <a:lnTo>
                  <a:pt x="30956250" y="32365950"/>
                </a:lnTo>
                <a:lnTo>
                  <a:pt x="0" y="323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81816"/>
            <a:ext cx="32404050" cy="5572125"/>
          </a:xfrm>
          <a:custGeom>
            <a:avLst/>
            <a:gdLst/>
            <a:ahLst/>
            <a:cxnLst/>
            <a:rect r="r" b="b" t="t" l="l"/>
            <a:pathLst>
              <a:path h="5572125" w="32404050">
                <a:moveTo>
                  <a:pt x="0" y="0"/>
                </a:moveTo>
                <a:lnTo>
                  <a:pt x="32404050" y="0"/>
                </a:lnTo>
                <a:lnTo>
                  <a:pt x="32404050" y="5572125"/>
                </a:lnTo>
                <a:lnTo>
                  <a:pt x="0" y="5572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2" t="0" r="-19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790681" y="19257178"/>
            <a:ext cx="13296900" cy="1438275"/>
          </a:xfrm>
          <a:custGeom>
            <a:avLst/>
            <a:gdLst/>
            <a:ahLst/>
            <a:cxnLst/>
            <a:rect r="r" b="b" t="t" l="l"/>
            <a:pathLst>
              <a:path h="1438275" w="13296900">
                <a:moveTo>
                  <a:pt x="0" y="0"/>
                </a:moveTo>
                <a:lnTo>
                  <a:pt x="13296900" y="0"/>
                </a:lnTo>
                <a:lnTo>
                  <a:pt x="1329690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615602" y="26950178"/>
            <a:ext cx="13296900" cy="1438275"/>
          </a:xfrm>
          <a:custGeom>
            <a:avLst/>
            <a:gdLst/>
            <a:ahLst/>
            <a:cxnLst/>
            <a:rect r="r" b="b" t="t" l="l"/>
            <a:pathLst>
              <a:path h="1438275" w="13296900">
                <a:moveTo>
                  <a:pt x="0" y="0"/>
                </a:moveTo>
                <a:lnTo>
                  <a:pt x="13296900" y="0"/>
                </a:lnTo>
                <a:lnTo>
                  <a:pt x="1329690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688640" y="7842904"/>
            <a:ext cx="13296900" cy="1438275"/>
          </a:xfrm>
          <a:custGeom>
            <a:avLst/>
            <a:gdLst/>
            <a:ahLst/>
            <a:cxnLst/>
            <a:rect r="r" b="b" t="t" l="l"/>
            <a:pathLst>
              <a:path h="1438275" w="13296900">
                <a:moveTo>
                  <a:pt x="0" y="0"/>
                </a:moveTo>
                <a:lnTo>
                  <a:pt x="13296900" y="0"/>
                </a:lnTo>
                <a:lnTo>
                  <a:pt x="1329690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7172337" y="7842904"/>
            <a:ext cx="13296900" cy="1438275"/>
          </a:xfrm>
          <a:custGeom>
            <a:avLst/>
            <a:gdLst/>
            <a:ahLst/>
            <a:cxnLst/>
            <a:rect r="r" b="b" t="t" l="l"/>
            <a:pathLst>
              <a:path h="1438275" w="13296900">
                <a:moveTo>
                  <a:pt x="0" y="0"/>
                </a:moveTo>
                <a:lnTo>
                  <a:pt x="13296900" y="0"/>
                </a:lnTo>
                <a:lnTo>
                  <a:pt x="1329690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978551" y="26949130"/>
            <a:ext cx="13296900" cy="1485900"/>
          </a:xfrm>
          <a:custGeom>
            <a:avLst/>
            <a:gdLst/>
            <a:ahLst/>
            <a:cxnLst/>
            <a:rect r="r" b="b" t="t" l="l"/>
            <a:pathLst>
              <a:path h="1485900" w="13296900">
                <a:moveTo>
                  <a:pt x="0" y="0"/>
                </a:moveTo>
                <a:lnTo>
                  <a:pt x="13296900" y="0"/>
                </a:lnTo>
                <a:lnTo>
                  <a:pt x="1329690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54" t="0" r="-1641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0466634" y="39852581"/>
            <a:ext cx="3043390" cy="3043390"/>
            <a:chOff x="0" y="0"/>
            <a:chExt cx="4057853" cy="40578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57904" cy="4057904"/>
            </a:xfrm>
            <a:custGeom>
              <a:avLst/>
              <a:gdLst/>
              <a:ahLst/>
              <a:cxnLst/>
              <a:rect r="r" b="b" t="t" l="l"/>
              <a:pathLst>
                <a:path h="4057904" w="4057904">
                  <a:moveTo>
                    <a:pt x="2028952" y="0"/>
                  </a:moveTo>
                  <a:cubicBezTo>
                    <a:pt x="908431" y="0"/>
                    <a:pt x="0" y="908431"/>
                    <a:pt x="0" y="2028952"/>
                  </a:cubicBezTo>
                  <a:cubicBezTo>
                    <a:pt x="0" y="3143250"/>
                    <a:pt x="898398" y="4047871"/>
                    <a:pt x="2010410" y="4057904"/>
                  </a:cubicBezTo>
                  <a:lnTo>
                    <a:pt x="2047621" y="4057904"/>
                  </a:lnTo>
                  <a:cubicBezTo>
                    <a:pt x="3153283" y="4047998"/>
                    <a:pt x="4047871" y="3153410"/>
                    <a:pt x="4057904" y="2047748"/>
                  </a:cubicBezTo>
                  <a:lnTo>
                    <a:pt x="4057904" y="2047748"/>
                  </a:lnTo>
                  <a:lnTo>
                    <a:pt x="4057904" y="2010283"/>
                  </a:lnTo>
                  <a:lnTo>
                    <a:pt x="4057904" y="2010283"/>
                  </a:lnTo>
                  <a:cubicBezTo>
                    <a:pt x="4047744" y="898398"/>
                    <a:pt x="3143250" y="0"/>
                    <a:pt x="2028952" y="0"/>
                  </a:cubicBezTo>
                  <a:close/>
                </a:path>
              </a:pathLst>
            </a:custGeom>
            <a:blipFill>
              <a:blip r:embed="rId6">
                <a:alphaModFix amt="90000"/>
              </a:blip>
              <a:stretch>
                <a:fillRect l="0" t="-1165" r="1" b="-1177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3910108" y="42175138"/>
            <a:ext cx="830590" cy="830590"/>
            <a:chOff x="0" y="0"/>
            <a:chExt cx="830593" cy="8305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0" y="63500"/>
              <a:ext cx="703580" cy="703580"/>
            </a:xfrm>
            <a:custGeom>
              <a:avLst/>
              <a:gdLst/>
              <a:ahLst/>
              <a:cxnLst/>
              <a:rect r="r" b="b" t="t" l="l"/>
              <a:pathLst>
                <a:path h="703580" w="703580">
                  <a:moveTo>
                    <a:pt x="351790" y="28321"/>
                  </a:moveTo>
                  <a:cubicBezTo>
                    <a:pt x="530225" y="28321"/>
                    <a:pt x="675386" y="173482"/>
                    <a:pt x="675386" y="351790"/>
                  </a:cubicBezTo>
                  <a:cubicBezTo>
                    <a:pt x="675386" y="530098"/>
                    <a:pt x="530225" y="675259"/>
                    <a:pt x="351790" y="675259"/>
                  </a:cubicBezTo>
                  <a:cubicBezTo>
                    <a:pt x="173355" y="675259"/>
                    <a:pt x="28194" y="530225"/>
                    <a:pt x="28194" y="351790"/>
                  </a:cubicBezTo>
                  <a:cubicBezTo>
                    <a:pt x="28194" y="173355"/>
                    <a:pt x="173355" y="28321"/>
                    <a:pt x="351790" y="28321"/>
                  </a:cubicBezTo>
                  <a:close/>
                  <a:moveTo>
                    <a:pt x="350901" y="0"/>
                  </a:moveTo>
                  <a:cubicBezTo>
                    <a:pt x="257302" y="254"/>
                    <a:pt x="169291" y="36830"/>
                    <a:pt x="102997" y="102997"/>
                  </a:cubicBezTo>
                  <a:cubicBezTo>
                    <a:pt x="36576" y="169418"/>
                    <a:pt x="0" y="257810"/>
                    <a:pt x="0" y="351790"/>
                  </a:cubicBezTo>
                  <a:cubicBezTo>
                    <a:pt x="0" y="445770"/>
                    <a:pt x="36576" y="534162"/>
                    <a:pt x="102997" y="600583"/>
                  </a:cubicBezTo>
                  <a:cubicBezTo>
                    <a:pt x="169418" y="667004"/>
                    <a:pt x="257810" y="703580"/>
                    <a:pt x="351790" y="703580"/>
                  </a:cubicBezTo>
                  <a:cubicBezTo>
                    <a:pt x="445770" y="703580"/>
                    <a:pt x="534035" y="667004"/>
                    <a:pt x="600583" y="600583"/>
                  </a:cubicBezTo>
                  <a:cubicBezTo>
                    <a:pt x="667131" y="534162"/>
                    <a:pt x="703580" y="445770"/>
                    <a:pt x="703580" y="351790"/>
                  </a:cubicBezTo>
                  <a:cubicBezTo>
                    <a:pt x="703580" y="257810"/>
                    <a:pt x="667004" y="169418"/>
                    <a:pt x="600583" y="102997"/>
                  </a:cubicBezTo>
                  <a:cubicBezTo>
                    <a:pt x="534289" y="36830"/>
                    <a:pt x="446278" y="254"/>
                    <a:pt x="352679" y="0"/>
                  </a:cubicBezTo>
                  <a:close/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7203" y="228854"/>
              <a:ext cx="376174" cy="377952"/>
            </a:xfrm>
            <a:custGeom>
              <a:avLst/>
              <a:gdLst/>
              <a:ahLst/>
              <a:cxnLst/>
              <a:rect r="r" b="b" t="t" l="l"/>
              <a:pathLst>
                <a:path h="377952" w="376174">
                  <a:moveTo>
                    <a:pt x="28194" y="145923"/>
                  </a:moveTo>
                  <a:lnTo>
                    <a:pt x="347980" y="145923"/>
                  </a:lnTo>
                  <a:lnTo>
                    <a:pt x="347980" y="347091"/>
                  </a:lnTo>
                  <a:cubicBezTo>
                    <a:pt x="347980" y="348488"/>
                    <a:pt x="346837" y="349758"/>
                    <a:pt x="345313" y="349758"/>
                  </a:cubicBezTo>
                  <a:lnTo>
                    <a:pt x="30861" y="349758"/>
                  </a:lnTo>
                  <a:cubicBezTo>
                    <a:pt x="29464" y="349758"/>
                    <a:pt x="28194" y="348615"/>
                    <a:pt x="28194" y="347091"/>
                  </a:cubicBezTo>
                  <a:lnTo>
                    <a:pt x="28194" y="145923"/>
                  </a:lnTo>
                  <a:close/>
                  <a:moveTo>
                    <a:pt x="28194" y="59309"/>
                  </a:moveTo>
                  <a:lnTo>
                    <a:pt x="29337" y="56642"/>
                  </a:lnTo>
                  <a:lnTo>
                    <a:pt x="74803" y="56642"/>
                  </a:lnTo>
                  <a:lnTo>
                    <a:pt x="74803" y="70104"/>
                  </a:lnTo>
                  <a:cubicBezTo>
                    <a:pt x="74803" y="76327"/>
                    <a:pt x="79883" y="81407"/>
                    <a:pt x="86106" y="81407"/>
                  </a:cubicBezTo>
                  <a:lnTo>
                    <a:pt x="116586" y="81407"/>
                  </a:lnTo>
                  <a:cubicBezTo>
                    <a:pt x="122809" y="81407"/>
                    <a:pt x="127889" y="76327"/>
                    <a:pt x="127889" y="70104"/>
                  </a:cubicBezTo>
                  <a:lnTo>
                    <a:pt x="127889" y="56642"/>
                  </a:lnTo>
                  <a:lnTo>
                    <a:pt x="248158" y="56642"/>
                  </a:lnTo>
                  <a:lnTo>
                    <a:pt x="248158" y="70104"/>
                  </a:lnTo>
                  <a:cubicBezTo>
                    <a:pt x="248158" y="76327"/>
                    <a:pt x="253238" y="81407"/>
                    <a:pt x="259461" y="81407"/>
                  </a:cubicBezTo>
                  <a:lnTo>
                    <a:pt x="289941" y="81407"/>
                  </a:lnTo>
                  <a:cubicBezTo>
                    <a:pt x="296164" y="81407"/>
                    <a:pt x="301244" y="76327"/>
                    <a:pt x="301244" y="70104"/>
                  </a:cubicBezTo>
                  <a:lnTo>
                    <a:pt x="301244" y="56642"/>
                  </a:lnTo>
                  <a:lnTo>
                    <a:pt x="345186" y="56642"/>
                  </a:lnTo>
                  <a:cubicBezTo>
                    <a:pt x="346583" y="56642"/>
                    <a:pt x="347853" y="57785"/>
                    <a:pt x="347853" y="59309"/>
                  </a:cubicBezTo>
                  <a:lnTo>
                    <a:pt x="347853" y="117729"/>
                  </a:lnTo>
                  <a:lnTo>
                    <a:pt x="28194" y="117729"/>
                  </a:lnTo>
                  <a:lnTo>
                    <a:pt x="28194" y="59309"/>
                  </a:lnTo>
                  <a:close/>
                  <a:moveTo>
                    <a:pt x="93091" y="18288"/>
                  </a:moveTo>
                  <a:lnTo>
                    <a:pt x="109601" y="18288"/>
                  </a:lnTo>
                  <a:lnTo>
                    <a:pt x="109601" y="63119"/>
                  </a:lnTo>
                  <a:lnTo>
                    <a:pt x="93091" y="63119"/>
                  </a:lnTo>
                  <a:lnTo>
                    <a:pt x="93091" y="18288"/>
                  </a:lnTo>
                  <a:close/>
                  <a:moveTo>
                    <a:pt x="266573" y="18288"/>
                  </a:moveTo>
                  <a:lnTo>
                    <a:pt x="283083" y="18288"/>
                  </a:lnTo>
                  <a:lnTo>
                    <a:pt x="283083" y="63119"/>
                  </a:lnTo>
                  <a:lnTo>
                    <a:pt x="266573" y="63119"/>
                  </a:lnTo>
                  <a:lnTo>
                    <a:pt x="266573" y="18288"/>
                  </a:lnTo>
                  <a:close/>
                  <a:moveTo>
                    <a:pt x="30861" y="377825"/>
                  </a:moveTo>
                  <a:lnTo>
                    <a:pt x="345313" y="377825"/>
                  </a:lnTo>
                  <a:cubicBezTo>
                    <a:pt x="362331" y="377825"/>
                    <a:pt x="376174" y="363982"/>
                    <a:pt x="376174" y="346964"/>
                  </a:cubicBezTo>
                  <a:lnTo>
                    <a:pt x="376174" y="59309"/>
                  </a:lnTo>
                  <a:cubicBezTo>
                    <a:pt x="376174" y="42291"/>
                    <a:pt x="362331" y="28448"/>
                    <a:pt x="345313" y="28448"/>
                  </a:cubicBezTo>
                  <a:lnTo>
                    <a:pt x="301371" y="28448"/>
                  </a:lnTo>
                  <a:lnTo>
                    <a:pt x="301371" y="11303"/>
                  </a:lnTo>
                  <a:cubicBezTo>
                    <a:pt x="301371" y="5080"/>
                    <a:pt x="296291" y="0"/>
                    <a:pt x="290068" y="0"/>
                  </a:cubicBezTo>
                  <a:lnTo>
                    <a:pt x="259588" y="0"/>
                  </a:lnTo>
                  <a:cubicBezTo>
                    <a:pt x="253365" y="0"/>
                    <a:pt x="248285" y="5080"/>
                    <a:pt x="248285" y="11303"/>
                  </a:cubicBezTo>
                  <a:lnTo>
                    <a:pt x="248285" y="28448"/>
                  </a:lnTo>
                  <a:lnTo>
                    <a:pt x="128016" y="28448"/>
                  </a:lnTo>
                  <a:lnTo>
                    <a:pt x="128016" y="11303"/>
                  </a:lnTo>
                  <a:cubicBezTo>
                    <a:pt x="128016" y="5080"/>
                    <a:pt x="122936" y="0"/>
                    <a:pt x="116713" y="0"/>
                  </a:cubicBezTo>
                  <a:lnTo>
                    <a:pt x="86233" y="0"/>
                  </a:lnTo>
                  <a:cubicBezTo>
                    <a:pt x="80010" y="0"/>
                    <a:pt x="74930" y="5080"/>
                    <a:pt x="74930" y="11303"/>
                  </a:cubicBezTo>
                  <a:lnTo>
                    <a:pt x="74930" y="28448"/>
                  </a:lnTo>
                  <a:lnTo>
                    <a:pt x="30861" y="28448"/>
                  </a:lnTo>
                  <a:cubicBezTo>
                    <a:pt x="13843" y="28448"/>
                    <a:pt x="0" y="42291"/>
                    <a:pt x="0" y="59309"/>
                  </a:cubicBezTo>
                  <a:lnTo>
                    <a:pt x="0" y="347091"/>
                  </a:lnTo>
                  <a:cubicBezTo>
                    <a:pt x="0" y="364109"/>
                    <a:pt x="13843" y="377952"/>
                    <a:pt x="30861" y="377952"/>
                  </a:cubicBez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14071" y="496189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98780" y="496189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83489" y="496189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14071" y="424815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8780" y="424815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83489" y="424815"/>
              <a:ext cx="33020" cy="30480"/>
            </a:xfrm>
            <a:custGeom>
              <a:avLst/>
              <a:gdLst/>
              <a:ahLst/>
              <a:cxnLst/>
              <a:rect r="r" b="b" t="t" l="l"/>
              <a:pathLst>
                <a:path h="30480" w="33020">
                  <a:moveTo>
                    <a:pt x="3302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020" y="30480"/>
                  </a:lnTo>
                  <a:lnTo>
                    <a:pt x="33020" y="0"/>
                  </a:lnTo>
                </a:path>
              </a:pathLst>
            </a:custGeom>
            <a:solidFill>
              <a:srgbClr val="1C3D5A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7937230" y="42180262"/>
            <a:ext cx="6808451" cy="824408"/>
          </a:xfrm>
          <a:custGeom>
            <a:avLst/>
            <a:gdLst/>
            <a:ahLst/>
            <a:cxnLst/>
            <a:rect r="r" b="b" t="t" l="l"/>
            <a:pathLst>
              <a:path h="824408" w="6808451">
                <a:moveTo>
                  <a:pt x="0" y="0"/>
                </a:moveTo>
                <a:lnTo>
                  <a:pt x="6808451" y="0"/>
                </a:lnTo>
                <a:lnTo>
                  <a:pt x="6808451" y="824408"/>
                </a:lnTo>
                <a:lnTo>
                  <a:pt x="0" y="8244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3475" r="0" b="-31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66845" y="39845561"/>
            <a:ext cx="3619500" cy="3350314"/>
          </a:xfrm>
          <a:custGeom>
            <a:avLst/>
            <a:gdLst/>
            <a:ahLst/>
            <a:cxnLst/>
            <a:rect r="r" b="b" t="t" l="l"/>
            <a:pathLst>
              <a:path h="3350314" w="3619500">
                <a:moveTo>
                  <a:pt x="0" y="0"/>
                </a:moveTo>
                <a:lnTo>
                  <a:pt x="3619500" y="0"/>
                </a:lnTo>
                <a:lnTo>
                  <a:pt x="3619500" y="3350314"/>
                </a:lnTo>
                <a:lnTo>
                  <a:pt x="0" y="33503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180" t="-36896" r="-37661" b="-21743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565323" y="15653166"/>
            <a:ext cx="11167610" cy="7479506"/>
          </a:xfrm>
          <a:custGeom>
            <a:avLst/>
            <a:gdLst/>
            <a:ahLst/>
            <a:cxnLst/>
            <a:rect r="r" b="b" t="t" l="l"/>
            <a:pathLst>
              <a:path h="7479506" w="11167610">
                <a:moveTo>
                  <a:pt x="0" y="0"/>
                </a:moveTo>
                <a:lnTo>
                  <a:pt x="11167610" y="0"/>
                </a:lnTo>
                <a:lnTo>
                  <a:pt x="11167610" y="7479506"/>
                </a:lnTo>
                <a:lnTo>
                  <a:pt x="0" y="74795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65" t="-27730" r="-8886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908375" y="39670168"/>
            <a:ext cx="3228975" cy="3238500"/>
          </a:xfrm>
          <a:custGeom>
            <a:avLst/>
            <a:gdLst/>
            <a:ahLst/>
            <a:cxnLst/>
            <a:rect r="r" b="b" t="t" l="l"/>
            <a:pathLst>
              <a:path h="3238500" w="3228975">
                <a:moveTo>
                  <a:pt x="0" y="0"/>
                </a:moveTo>
                <a:lnTo>
                  <a:pt x="3228975" y="0"/>
                </a:lnTo>
                <a:lnTo>
                  <a:pt x="3228975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418127" y="26784081"/>
            <a:ext cx="3906593" cy="14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MÉTODO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68585" y="19157280"/>
            <a:ext cx="4126182" cy="14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OBJETIVO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155360" y="7721127"/>
            <a:ext cx="5824204" cy="14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INTRODUÇÃO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933244" y="26982096"/>
            <a:ext cx="5322284" cy="14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CONCLUSÃO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383693" y="7735881"/>
            <a:ext cx="5549456" cy="14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RESULTADOS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113452" y="39841446"/>
            <a:ext cx="3144336" cy="823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b="true" sz="43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REALIZAÇÃO: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53759" y="42247804"/>
            <a:ext cx="2831983" cy="612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4"/>
              </a:lnSpc>
            </a:pPr>
            <a:r>
              <a:rPr lang="en-US" b="true" sz="3567">
                <a:solidFill>
                  <a:srgbClr val="1C3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30/11 E 01/12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291689" y="39843456"/>
            <a:ext cx="10427799" cy="1829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3"/>
              </a:lnSpc>
            </a:pPr>
            <a:r>
              <a:rPr lang="en-US" b="true" sz="5257">
                <a:solidFill>
                  <a:srgbClr val="1C3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 SIMPÓSIO DE INOVAÇÕES E TECNOLOGIA EM CIRURGIA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829502" y="41634842"/>
            <a:ext cx="930697" cy="43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0"/>
              </a:lnSpc>
            </a:pPr>
            <a:r>
              <a:rPr lang="en-US" sz="2118">
                <a:solidFill>
                  <a:srgbClr val="1C3D5A"/>
                </a:solidFill>
                <a:latin typeface="Montserrat"/>
                <a:ea typeface="Montserrat"/>
                <a:cs typeface="Montserrat"/>
                <a:sym typeface="Montserrat"/>
              </a:rPr>
              <a:t>Apoio: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17088" y="9552718"/>
            <a:ext cx="13686053" cy="9390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32966" y="21054346"/>
            <a:ext cx="13686053" cy="5389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32966" y="28867475"/>
            <a:ext cx="13686053" cy="9390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082799" y="26076716"/>
            <a:ext cx="1904648" cy="80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5"/>
              </a:lnSpc>
            </a:pPr>
            <a:r>
              <a:rPr lang="en-US" sz="4425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1" tooltip="https://aprovatotal.com.br/interpretacao-graficos-tabelas/"/>
              </a:rPr>
              <a:t>tabelas/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7819942" y="23727308"/>
            <a:ext cx="12433506" cy="138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b="true" sz="442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Figura 1.</a:t>
            </a: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XXXXXXXXXXXXXXXXXXXXXXXXXXXXXXXXXX. </a:t>
            </a: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12" tooltip="https://aprovatotal.com.br/interpretacao-graficos-tabelas/"/>
              </a:rPr>
              <a:t>Brasília, DF, Brasil, 2024.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063466" y="10171243"/>
            <a:ext cx="13686053" cy="4056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063466" y="28886525"/>
            <a:ext cx="13686053" cy="9390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44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 XXXXXXXXXXXXXXXXXXXXXXXXXXXXXXXXXXXXXXXXXXXXXX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4748284" y="40194624"/>
            <a:ext cx="3744039" cy="261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4"/>
              </a:lnSpc>
            </a:pPr>
            <a:r>
              <a:rPr lang="en-US" b="true" sz="442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ESCANEIE PARA ACESSAR AS REFERÊNCIAS: (Exemplo)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7063466" y="9361399"/>
            <a:ext cx="13689749" cy="80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98"/>
              </a:lnSpc>
            </a:pPr>
            <a:r>
              <a:rPr lang="en-US" sz="442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XXXXXXXXXXXXXXXXXXXXXXXXXXXXXXXXXXXXXXXXXXXXXX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381782" y="24981122"/>
            <a:ext cx="13534692" cy="82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b="true" sz="442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Fonte</a:t>
            </a:r>
            <a:r>
              <a:rPr lang="en-US" b="true" sz="442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3" tooltip="https://aprovatotal.com.br/interpretacao-graficos-tabelas/"/>
              </a:rPr>
              <a:t>: </a:t>
            </a:r>
            <a:r>
              <a:rPr lang="en-US" sz="4427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4" tooltip="https://aprovatotal.com.br/interpretacao-graficos-tabelas/"/>
              </a:rPr>
              <a:t>https://aprovatotal.com.br/interpretacao-graficos-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239674" y="699582"/>
            <a:ext cx="23252649" cy="257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8"/>
              </a:lnSpc>
            </a:pPr>
            <a:r>
              <a:rPr lang="en-US" b="true" sz="80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Como o pós operatório de cirurgias invasivas pode ser influenciado por fatores neurológicos; uma revisão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130953" y="3364506"/>
            <a:ext cx="10663152" cy="89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3002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Primeiro autor1, Segundo autor2, Terceiro autor3, Quarto autor1.....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164205" y="4580334"/>
            <a:ext cx="26326919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Departamento, Faculdade, Universidade, Cidade, Estado; Departamento, Instituição Hospitalar, Cidade, Estado; Departamento, Faculdade, Universidade, Cidade, Estado.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DAGVW_C2Ajs</dc:identifier>
  <dcterms:modified xsi:type="dcterms:W3CDTF">2011-08-01T06:04:30Z</dcterms:modified>
  <cp:revision>1</cp:revision>
  <dc:title>DOC-20241025-WA0104.</dc:title>
</cp:coreProperties>
</file>