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43205400" cx="32404050"/>
  <p:notesSz cx="6888150" cy="10020300"/>
  <p:embeddedFontLst>
    <p:embeddedFont>
      <p:font typeface="Tahoma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8" orient="horz"/>
        <p:guide pos="1020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Tahoma-regular.fntdata"/><Relationship Id="rId8" Type="http://schemas.openxmlformats.org/officeDocument/2006/relationships/font" Target="fonts/Tahom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8650" lIns="97300" spcFirstLastPara="1" rIns="97300" wrap="square" tIns="486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02075" y="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8650" lIns="97300" spcFirstLastPara="1" rIns="97300" wrap="square" tIns="4865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036763" y="752475"/>
            <a:ext cx="2814637" cy="3756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8650" lIns="97300" spcFirstLastPara="1" rIns="97300" wrap="square" tIns="4865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1865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8650" lIns="97300" spcFirstLastPara="1" rIns="97300" wrap="square" tIns="486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8650" lIns="97300" spcFirstLastPara="1" rIns="97300" wrap="square" tIns="48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anchorCtr="0" anchor="t" bIns="48650" lIns="97300" spcFirstLastPara="1" rIns="97300" wrap="square" tIns="486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036763" y="752475"/>
            <a:ext cx="2814637" cy="3756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showMasterSp="0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showMasterSp="0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240088" y="11668126"/>
            <a:ext cx="25923875" cy="27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showMasterSp="0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9250159" y="17678619"/>
            <a:ext cx="34564320" cy="6885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-4595074" y="10863267"/>
            <a:ext cx="34564320" cy="20516564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2430304" y="13421497"/>
            <a:ext cx="27543443" cy="9261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4860608" y="24483061"/>
            <a:ext cx="22682835" cy="11041926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None/>
              <a:defRPr/>
            </a:lvl1pPr>
            <a:lvl2pPr lvl="1" algn="ctr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None/>
              <a:defRPr/>
            </a:lvl2pPr>
            <a:lvl3pPr lvl="2" algn="ctr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None/>
              <a:defRPr/>
            </a:lvl3pPr>
            <a:lvl4pPr lvl="3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4pPr>
            <a:lvl5pPr lvl="4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5pPr>
            <a:lvl6pPr lvl="5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6pPr>
            <a:lvl7pPr lvl="6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7pPr>
            <a:lvl8pPr lvl="7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8pPr>
            <a:lvl9pPr lvl="8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showMasterSp="0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2428875" y="12479338"/>
            <a:ext cx="27546300" cy="259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showMasterSp="0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2559320" y="27762742"/>
            <a:ext cx="27543443" cy="8582164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559320" y="18311563"/>
            <a:ext cx="27543443" cy="9451181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showMasterSp="0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2428805" y="12478833"/>
            <a:ext cx="13701212" cy="25924876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16274034" y="12478833"/>
            <a:ext cx="13701213" cy="25924876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showMasterSp="0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1620203" y="1729853"/>
            <a:ext cx="29163645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1620202" y="9670483"/>
            <a:ext cx="14317790" cy="4030867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1620202" y="13701350"/>
            <a:ext cx="14317790" cy="24893839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16461558" y="9670483"/>
            <a:ext cx="14322290" cy="4030867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16461558" y="13701350"/>
            <a:ext cx="14322290" cy="24893839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showMasterSp="0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showMasterSp="0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1620204" y="1720035"/>
            <a:ext cx="10660332" cy="7320369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12669084" y="1720034"/>
            <a:ext cx="18114764" cy="36875154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1620204" y="9040404"/>
            <a:ext cx="10660332" cy="29554785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showMasterSp="0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351794" y="30243780"/>
            <a:ext cx="19442430" cy="3570992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6351794" y="3860665"/>
            <a:ext cx="19442430" cy="2592324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351794" y="33814772"/>
            <a:ext cx="19442430" cy="5070088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8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2428875" y="12479338"/>
            <a:ext cx="27546300" cy="259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1422400" lvl="0" marL="457200" marR="0" rtl="0" algn="l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Char char="•"/>
              <a:defRPr b="0" i="0" sz="18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263650" lvl="1" marL="914400" marR="0" rtl="0" algn="l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Char char="–"/>
              <a:defRPr b="0" i="0" sz="16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17600" lvl="2" marL="1371600" marR="0" rtl="0" algn="l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Char char="•"/>
              <a:defRPr b="0" i="0" sz="1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971550" lvl="3" marL="1828800" marR="0" rtl="0" algn="l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–"/>
              <a:defRPr b="0" i="0" sz="1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971550" lvl="4" marL="2286000" marR="0" rtl="0" algn="l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b="0" i="0" sz="1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971550" lvl="5" marL="2743200" marR="0" rtl="0" algn="l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b="0" i="0" sz="1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971550" lvl="6" marL="3200400" marR="0" rtl="0" algn="l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b="0" i="0" sz="1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971550" lvl="7" marL="3657600" marR="0" rtl="0" algn="l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b="0" i="0" sz="1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971550" lvl="8" marL="4114800" marR="0" rtl="0" algn="l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b="0" i="0" sz="1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1008063" y="20153478"/>
            <a:ext cx="911066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33796" y="4095949"/>
            <a:ext cx="31970662" cy="918709"/>
          </a:xfrm>
          <a:prstGeom prst="rect">
            <a:avLst/>
          </a:prstGeom>
          <a:noFill/>
          <a:ln>
            <a:noFill/>
          </a:ln>
        </p:spPr>
        <p:txBody>
          <a:bodyPr anchorCtr="0" anchor="t" bIns="43425" lIns="86850" spcFirstLastPara="1" rIns="86850" wrap="square" tIns="43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(LETRA TIMES NEW ROMAN, TAMANHO 54) </a:t>
            </a:r>
            <a:endParaRPr b="0" i="0" sz="5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008063" y="8012432"/>
            <a:ext cx="14525625" cy="140652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cap="flat" cmpd="sng" w="9525">
            <a:solidFill>
              <a:srgbClr val="70C5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 b="1" i="0" sz="6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103420" y="9814568"/>
            <a:ext cx="14525625" cy="15204162"/>
          </a:xfrm>
          <a:prstGeom prst="rect">
            <a:avLst/>
          </a:prstGeom>
          <a:blipFill rotWithShape="1">
            <a:blip r:embed="rId4">
              <a:alphaModFix amt="0"/>
            </a:blip>
            <a:stretch>
              <a:fillRect b="-2999" l="0" r="0" t="-2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979488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5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Xxxxxxxxxxxxxxxxxxxxxxxxxxxxxxxxxxxxxxxxxxxxxxxxxxxxxxxxxxxxxxxxxxxxxxxxxxxxxxxxxxxxxxxxxxxxxxxxxxxxxxxxxxxxxxxxxxxxxxxxxxxxxxxxxxxxxxxxxxxxxxxxxxxxxxxxxxxxxxxxxxxxxxxxxxxxxx	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/>
          </a:p>
          <a:p>
            <a:pPr indent="979488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979488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979488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979488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979488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979488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979488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979488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979488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103420" y="18767874"/>
            <a:ext cx="14342983" cy="156708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189145" y="20741424"/>
            <a:ext cx="14439900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979488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5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xxxxxxxxxxxxxxxxxxxxxxxxxxxxxxxxxxxxxxxxxxxxxxxxxxxxxxxxxxxxxxxxxxxxxxxxxxxxxxxxxxxxxxxxx</a:t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1103420" y="23142081"/>
            <a:ext cx="14199551" cy="142081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Método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1229359" y="25246647"/>
            <a:ext cx="14217044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082675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5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xxxxxxxxxxxxxxxxxxxxxxxxxxxxxxxxxxxxxxxxxxxxxxxxxxxxxxxxxxxxxxxxxxxxxxxxxxxxxxxxxxxxxxxxxxxxxxxxxxxxxxxxxxxxxxxxxxxxxxxxxxxxxxxxxxxxxxxxxxxxxxxxxxxxxxxxxxxxxxxxxxxxxxxxxxxxxxxxxxxxxxxxxxxxxxxxxxxxxxxxxxxxxxxxxxxxxxxxxxxxxxxxxxx</a:t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16506031" y="8004243"/>
            <a:ext cx="14503400" cy="134602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 e discussão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16671290" y="9610408"/>
            <a:ext cx="14525625" cy="13172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979488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5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	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b="0" i="0" sz="5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16506031" y="23043386"/>
            <a:ext cx="14503400" cy="1320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16671290" y="25051476"/>
            <a:ext cx="14503400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082675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5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9828981" y="31291597"/>
            <a:ext cx="12580292" cy="82753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1271639" y="32477966"/>
            <a:ext cx="30352247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Xxxxxxxxxxxxxxxxxxxxxxxxxxxxxxxxxxxxxxxxxxxxxxxxxxxxxxxxxxxxxxxxxxxxxxxxxxxxxxxxxxxxxxxxxxxxxxxxxxxxxxxxxxxxxxxxxxxxxxxxxxxxxxxxxxxxxxxxxxxxxxx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Xxxxxxxxxxxxxxxxxxxxxxxxxxxxxxxxxxxxxxxxxxxxxxxxxxxxxxxxxxxxxxxxxxxxxxxxxxxxxxxxxxxxxxxxxxxxxxxxxxxxxxxxxxxxxxxxxxxxxxxxxxxxxxxxxxxxxxxxxxxxxxxxxxxxxxxxxxxxxxxxxxxxxxxxxxxxxxxxxxxxx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xxxxxxxxxxxxxxxxxxxxxxxxxxxxxxxxxxxxxxxxxxxxxxxxxxxxxxxxxxxxxxxxxxxxxxxxxxxxxxxxxxxxxxxxxxxxxxxxxxxxxxxxxxxxxxxxxxxxxxxxxxxxxxxxxxxxxxx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8115717" y="37514367"/>
            <a:ext cx="1634581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Modalidade de Trabalho: 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Resumo Simples (  )  Resumo Expandido (  ) </a:t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-75" y="0"/>
            <a:ext cx="32404200" cy="3225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cap="flat" cmpd="sng" w="9525">
            <a:solidFill>
              <a:srgbClr val="CFF6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Texto, Logotipo&#10;&#10;Descrição gerada automaticamente" id="104" name="Google Shape;10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035227" y="38392011"/>
            <a:ext cx="6611688" cy="3719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/>
          <p:nvPr/>
        </p:nvSpPr>
        <p:spPr>
          <a:xfrm>
            <a:off x="1002045" y="6586680"/>
            <a:ext cx="30113535" cy="641710"/>
          </a:xfrm>
          <a:prstGeom prst="rect">
            <a:avLst/>
          </a:prstGeom>
          <a:noFill/>
          <a:ln>
            <a:noFill/>
          </a:ln>
        </p:spPr>
        <p:txBody>
          <a:bodyPr anchorCtr="0" anchor="t" bIns="43425" lIns="86850" spcFirstLastPara="1" rIns="86850" wrap="square" tIns="43425">
            <a:spAutoFit/>
          </a:bodyPr>
          <a:lstStyle/>
          <a:p>
            <a:pPr indent="-484188" lvl="0" marL="484188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lang="pt-BR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lang="pt-BR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 do autor; </a:t>
            </a:r>
            <a:r>
              <a:rPr b="0" baseline="30000" lang="pt-BR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lang="pt-BR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 do autor; </a:t>
            </a:r>
            <a:r>
              <a:rPr b="0" baseline="30000" lang="pt-BR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lang="pt-BR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 do autor; </a:t>
            </a:r>
            <a:r>
              <a:rPr b="0" baseline="30000" lang="pt-BR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lang="pt-BR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 do autor; </a:t>
            </a:r>
            <a:r>
              <a:rPr b="0" baseline="30000" lang="pt-BR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lang="pt-BR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 do autor; </a:t>
            </a:r>
            <a:r>
              <a:rPr b="0" baseline="30000" lang="pt-BR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b="0" lang="pt-BR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 do autor; </a:t>
            </a:r>
            <a:r>
              <a:rPr b="0" baseline="30000" lang="pt-BR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0" lang="pt-BR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 do autor</a:t>
            </a:r>
            <a:endParaRPr b="0" sz="3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1002044" y="5294604"/>
            <a:ext cx="30113535" cy="826376"/>
          </a:xfrm>
          <a:prstGeom prst="rect">
            <a:avLst/>
          </a:prstGeom>
          <a:noFill/>
          <a:ln>
            <a:noFill/>
          </a:ln>
        </p:spPr>
        <p:txBody>
          <a:bodyPr anchorCtr="0" anchor="t" bIns="43425" lIns="86850" spcFirstLastPara="1" rIns="86850" wrap="square" tIns="43425">
            <a:spAutoFit/>
          </a:bodyPr>
          <a:lstStyle/>
          <a:p>
            <a:pPr indent="-484188" lvl="0" marL="484188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4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Nome Completo; 2. Nome Completo; 3. Nome Completo; 4. Nome Completo; 5. Nome Completo; 6. Nome Completo</a:t>
            </a:r>
            <a:endParaRPr b="0" sz="4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4858145" y="288745"/>
            <a:ext cx="247635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8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pt-BR" sz="8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CONGRESSO REGIONAL MULTIPROFISSIONAL DE EMERGÊNCIA E TERAPIA INTENSIVA</a:t>
            </a:r>
            <a:endParaRPr b="1" sz="8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