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D75"/>
    <a:srgbClr val="323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E9267-CEB8-4C1A-8093-F0A6EA473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E42271-895B-43E1-92FC-265396397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s-MX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F82ACA-A313-4BFC-9ADB-E283C4A0C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B31643-5FEF-4957-B682-0E1A07C7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5D0BB-CC87-4788-9FC8-71505570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1842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B3FF2-A5C7-4076-ADCF-BC5235285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2FAF05B-C7D5-4AA7-89F1-8624476D4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MX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B30FDB-A9A2-492E-B77A-A0C91DEE8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380A30-A5EF-43C7-B2FB-DCA604454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9F2EEA-8BD9-460A-918E-E9CDD5500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7542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7BF909-4371-4B54-AB44-DAC103FD1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3D226E0-9243-41C6-9C76-24D18E9C7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MX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08FA75-CB24-44D9-BAF2-B1A4F415E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139E1A-9412-45D7-ADB4-BB360429D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7B698F-5AD4-4D5A-BE03-735A2476B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2401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6F024-228B-44BC-8F47-FA972AE1B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A3CB0F-BE66-4DB8-A3C0-1DE5D4FD8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MX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EC4445-0412-406F-9F60-51656DF72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98E848-C874-4DA8-8378-62AF3865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F194BB-34EA-4ADD-9426-32011CC71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394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D36DE-8CCB-4B2B-AB28-A950F419D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6AB0900-C763-4ECB-9440-F7FEB608B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D49412-AC9E-46D4-A921-AB51CF94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825F99-5CE6-47F0-92C7-FF9B49AD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3CD46-AC4D-4EFB-BD94-B56630619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24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2C7DD-ED4E-440B-86F6-A906B5FE8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92CBC4-E4EF-407C-86DC-5A1B297B0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MX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E70462B-60A3-4BCF-B1B4-5440D1212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MX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8BF7F6-CCB2-4F7F-A6D8-8AEED937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74C692-E7BB-4E7C-ABB8-CFE205D8D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A1592E-A85C-4F8F-B7C3-75353C50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221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60183-82E9-4F87-BB17-4D902F9C2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8E4A95B-F4F0-42AB-9771-196913A64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D207744-2705-4C75-A566-45AAF7116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MX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C93A896-AC46-44E9-BE15-870750D7C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59ADC4F-DD90-4A4B-8854-38AC063DC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MX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FEF8292-F508-4257-AD91-1DC5206A1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41C3560-1891-4568-987D-906A9F98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00E888A-056B-4C81-86A5-37D37E67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566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23A73-0A93-4D77-8CDF-6C73152A6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6CAE96D-8AA1-4313-B42A-C800E802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8FE053-31CE-45BE-8334-577D6CDE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110177E-C7F7-4444-A9F8-FB49D6A5A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9874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CAB85B1-0DFE-4654-874F-57CC8BF7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2158BE0-C7E1-429F-B728-D1D6D0C0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809C4B6-A4E5-4ECF-A428-311F74A1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442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DBBB0-1D6D-469F-8306-9204683A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E7335B-0100-43FC-9EC2-D0AB8D62F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MX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E9F19B-9BA8-45EC-AED6-2FB9FFA35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2727EF-9C89-4572-AC6E-728949AA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21930D-7BF3-454C-8E6F-8F3B2021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8BB936-5F22-481C-8F8C-3B1B5290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9853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334D31-EF5C-4C27-A0C8-41C837A1C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46A14C8-72B0-417B-842D-82E52F77A3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12EBC44-4018-4425-A6E9-5895A81B9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AD0335-E2E6-4D3B-AE3B-C1B966833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69BDF4-F493-482D-A1DB-AAC9DAF1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AB9731-2328-40CA-AFF0-2795F298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005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181DF6-3AF7-480E-9045-5A637D4C4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s-MX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750DA4-7E65-4F68-9DF9-BCFA0E9FA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MX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4E0B57-39EC-42C3-B7E9-9F9C3609D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20A2-30E4-41EA-9E42-D7A2D6D4D835}" type="datetimeFigureOut">
              <a:rPr lang="es-MX" smtClean="0"/>
              <a:t>27/06/2023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D69447-AD5D-47D1-963A-F053620FBD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C43003-E145-4DA1-8B63-4A4951F86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1BE7E-2AE6-4CCE-A28D-9871D12396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16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FF41857-472E-4D9E-9EB7-2F8DD83218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50"/>
          <a:stretch/>
        </p:blipFill>
        <p:spPr>
          <a:xfrm>
            <a:off x="0" y="0"/>
            <a:ext cx="1717964" cy="6858000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AF14EFDE-7255-4B70-9F99-73AC27843745}"/>
              </a:ext>
            </a:extLst>
          </p:cNvPr>
          <p:cNvSpPr/>
          <p:nvPr/>
        </p:nvSpPr>
        <p:spPr>
          <a:xfrm>
            <a:off x="1717964" y="2654054"/>
            <a:ext cx="10086109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1E1D75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ndara" panose="020E0502030303020204" pitchFamily="34" charset="0"/>
              </a:rPr>
              <a:t>TÍTULO DO </a:t>
            </a:r>
          </a:p>
          <a:p>
            <a:pPr algn="ctr"/>
            <a:r>
              <a:rPr lang="pt-BR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1E1D75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ndara" panose="020E0502030303020204" pitchFamily="34" charset="0"/>
              </a:rPr>
              <a:t>TRABALHO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7A6EF71-3C7E-45B1-B712-AE3A921D05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4" b="21212"/>
          <a:stretch/>
        </p:blipFill>
        <p:spPr>
          <a:xfrm>
            <a:off x="5342661" y="407073"/>
            <a:ext cx="2836715" cy="168483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D254F4C8-907A-45FC-9C42-BDEE5A27D394}"/>
              </a:ext>
            </a:extLst>
          </p:cNvPr>
          <p:cNvSpPr txBox="1"/>
          <p:nvPr/>
        </p:nvSpPr>
        <p:spPr>
          <a:xfrm>
            <a:off x="1717964" y="5065932"/>
            <a:ext cx="100861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1E1D75"/>
                </a:solidFill>
                <a:latin typeface="Candara" panose="020E0502030303020204" pitchFamily="34" charset="0"/>
              </a:rPr>
              <a:t>AUTOR</a:t>
            </a:r>
          </a:p>
          <a:p>
            <a:pPr algn="ctr"/>
            <a:r>
              <a:rPr lang="es-MX" sz="2800" dirty="0">
                <a:solidFill>
                  <a:srgbClr val="1E1D75"/>
                </a:solidFill>
                <a:latin typeface="Candara" panose="020E0502030303020204" pitchFamily="34" charset="0"/>
              </a:rPr>
              <a:t>INSTITUIÇÃO</a:t>
            </a:r>
          </a:p>
          <a:p>
            <a:pPr algn="ctr"/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550477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20FA5DD-F7DF-4198-A80C-23C3AB797F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50"/>
          <a:stretch/>
        </p:blipFill>
        <p:spPr>
          <a:xfrm>
            <a:off x="0" y="0"/>
            <a:ext cx="1717964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B01888B0-E4DD-4FB5-AAF4-57985D0D9B8C}"/>
              </a:ext>
            </a:extLst>
          </p:cNvPr>
          <p:cNvSpPr/>
          <p:nvPr/>
        </p:nvSpPr>
        <p:spPr>
          <a:xfrm>
            <a:off x="3435928" y="368659"/>
            <a:ext cx="834043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1E1D75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badi" panose="020B0604020104020204" pitchFamily="34" charset="0"/>
              </a:rPr>
              <a:t>INTRODUÇÃO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152A174-6FFC-4772-A7C0-3D91487F36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4" b="21212"/>
          <a:stretch/>
        </p:blipFill>
        <p:spPr>
          <a:xfrm>
            <a:off x="1799652" y="337881"/>
            <a:ext cx="1554588" cy="9233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5191BEDF-0371-4903-86F6-D50A050B7884}"/>
              </a:ext>
            </a:extLst>
          </p:cNvPr>
          <p:cNvSpPr txBox="1"/>
          <p:nvPr/>
        </p:nvSpPr>
        <p:spPr>
          <a:xfrm>
            <a:off x="1925782" y="1607127"/>
            <a:ext cx="9850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1347667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20FA5DD-F7DF-4198-A80C-23C3AB797F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50"/>
          <a:stretch/>
        </p:blipFill>
        <p:spPr>
          <a:xfrm>
            <a:off x="0" y="0"/>
            <a:ext cx="1717964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B01888B0-E4DD-4FB5-AAF4-57985D0D9B8C}"/>
              </a:ext>
            </a:extLst>
          </p:cNvPr>
          <p:cNvSpPr/>
          <p:nvPr/>
        </p:nvSpPr>
        <p:spPr>
          <a:xfrm>
            <a:off x="3435928" y="368659"/>
            <a:ext cx="834043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1E1D75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badi" panose="020B0604020104020204" pitchFamily="34" charset="0"/>
              </a:rPr>
              <a:t>OBJETIVOS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152A174-6FFC-4772-A7C0-3D91487F36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4" b="21212"/>
          <a:stretch/>
        </p:blipFill>
        <p:spPr>
          <a:xfrm>
            <a:off x="1799652" y="337881"/>
            <a:ext cx="1554588" cy="9233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8AE4E10-3053-43CB-B2C1-64731E502C75}"/>
              </a:ext>
            </a:extLst>
          </p:cNvPr>
          <p:cNvSpPr txBox="1"/>
          <p:nvPr/>
        </p:nvSpPr>
        <p:spPr>
          <a:xfrm>
            <a:off x="1925782" y="1607127"/>
            <a:ext cx="9850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3456718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20FA5DD-F7DF-4198-A80C-23C3AB797F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50"/>
          <a:stretch/>
        </p:blipFill>
        <p:spPr>
          <a:xfrm>
            <a:off x="0" y="0"/>
            <a:ext cx="1717964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B01888B0-E4DD-4FB5-AAF4-57985D0D9B8C}"/>
              </a:ext>
            </a:extLst>
          </p:cNvPr>
          <p:cNvSpPr/>
          <p:nvPr/>
        </p:nvSpPr>
        <p:spPr>
          <a:xfrm>
            <a:off x="3435928" y="368659"/>
            <a:ext cx="834043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1E1D75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badi" panose="020B0604020104020204" pitchFamily="34" charset="0"/>
              </a:rPr>
              <a:t>PRESSUPOSTOS TEÓRICOS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152A174-6FFC-4772-A7C0-3D91487F36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4" b="21212"/>
          <a:stretch/>
        </p:blipFill>
        <p:spPr>
          <a:xfrm>
            <a:off x="1799652" y="337881"/>
            <a:ext cx="1554588" cy="9233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3FF26B2-9A95-4E51-8F69-192A59A8E861}"/>
              </a:ext>
            </a:extLst>
          </p:cNvPr>
          <p:cNvSpPr txBox="1"/>
          <p:nvPr/>
        </p:nvSpPr>
        <p:spPr>
          <a:xfrm>
            <a:off x="1925782" y="1607127"/>
            <a:ext cx="9850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2826322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20FA5DD-F7DF-4198-A80C-23C3AB797F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50"/>
          <a:stretch/>
        </p:blipFill>
        <p:spPr>
          <a:xfrm>
            <a:off x="0" y="0"/>
            <a:ext cx="1717964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B01888B0-E4DD-4FB5-AAF4-57985D0D9B8C}"/>
              </a:ext>
            </a:extLst>
          </p:cNvPr>
          <p:cNvSpPr/>
          <p:nvPr/>
        </p:nvSpPr>
        <p:spPr>
          <a:xfrm>
            <a:off x="3435928" y="368659"/>
            <a:ext cx="834043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1E1D75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badi" panose="020B0604020104020204" pitchFamily="34" charset="0"/>
              </a:rPr>
              <a:t>METODOLOGIA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152A174-6FFC-4772-A7C0-3D91487F36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4" b="21212"/>
          <a:stretch/>
        </p:blipFill>
        <p:spPr>
          <a:xfrm>
            <a:off x="1799652" y="337881"/>
            <a:ext cx="1554588" cy="9233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703B6DC-DE86-443E-B838-0A595B444675}"/>
              </a:ext>
            </a:extLst>
          </p:cNvPr>
          <p:cNvSpPr txBox="1"/>
          <p:nvPr/>
        </p:nvSpPr>
        <p:spPr>
          <a:xfrm>
            <a:off x="1925782" y="1607127"/>
            <a:ext cx="9850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4117331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20FA5DD-F7DF-4198-A80C-23C3AB797F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50"/>
          <a:stretch/>
        </p:blipFill>
        <p:spPr>
          <a:xfrm>
            <a:off x="0" y="0"/>
            <a:ext cx="1717964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B01888B0-E4DD-4FB5-AAF4-57985D0D9B8C}"/>
              </a:ext>
            </a:extLst>
          </p:cNvPr>
          <p:cNvSpPr/>
          <p:nvPr/>
        </p:nvSpPr>
        <p:spPr>
          <a:xfrm>
            <a:off x="3435928" y="368659"/>
            <a:ext cx="834043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1E1D75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badi" panose="020B0604020104020204" pitchFamily="34" charset="0"/>
              </a:rPr>
              <a:t>RESULTADOS (PRELIMINARES)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152A174-6FFC-4772-A7C0-3D91487F36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4" b="21212"/>
          <a:stretch/>
        </p:blipFill>
        <p:spPr>
          <a:xfrm>
            <a:off x="1799652" y="337881"/>
            <a:ext cx="1554588" cy="9233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F982067-B601-45E3-8740-49CA0CAC604E}"/>
              </a:ext>
            </a:extLst>
          </p:cNvPr>
          <p:cNvSpPr txBox="1"/>
          <p:nvPr/>
        </p:nvSpPr>
        <p:spPr>
          <a:xfrm>
            <a:off x="1925782" y="1607127"/>
            <a:ext cx="9850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4076929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20FA5DD-F7DF-4198-A80C-23C3AB797F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50"/>
          <a:stretch/>
        </p:blipFill>
        <p:spPr>
          <a:xfrm>
            <a:off x="0" y="0"/>
            <a:ext cx="1717964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B01888B0-E4DD-4FB5-AAF4-57985D0D9B8C}"/>
              </a:ext>
            </a:extLst>
          </p:cNvPr>
          <p:cNvSpPr/>
          <p:nvPr/>
        </p:nvSpPr>
        <p:spPr>
          <a:xfrm>
            <a:off x="3435928" y="368659"/>
            <a:ext cx="834043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1E1D75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badi" panose="020B0604020104020204" pitchFamily="34" charset="0"/>
              </a:rPr>
              <a:t>CONCLUSÃO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152A174-6FFC-4772-A7C0-3D91487F36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4" b="21212"/>
          <a:stretch/>
        </p:blipFill>
        <p:spPr>
          <a:xfrm>
            <a:off x="1799652" y="337881"/>
            <a:ext cx="1554588" cy="9233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E2C990F-5666-4F82-BCAA-427FF80748DC}"/>
              </a:ext>
            </a:extLst>
          </p:cNvPr>
          <p:cNvSpPr txBox="1"/>
          <p:nvPr/>
        </p:nvSpPr>
        <p:spPr>
          <a:xfrm>
            <a:off x="1925782" y="1607127"/>
            <a:ext cx="9850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1345204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20FA5DD-F7DF-4198-A80C-23C3AB797F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50"/>
          <a:stretch/>
        </p:blipFill>
        <p:spPr>
          <a:xfrm>
            <a:off x="0" y="0"/>
            <a:ext cx="1717964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B01888B0-E4DD-4FB5-AAF4-57985D0D9B8C}"/>
              </a:ext>
            </a:extLst>
          </p:cNvPr>
          <p:cNvSpPr/>
          <p:nvPr/>
        </p:nvSpPr>
        <p:spPr>
          <a:xfrm>
            <a:off x="3435928" y="368659"/>
            <a:ext cx="834043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1E1D75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badi" panose="020B0604020104020204" pitchFamily="34" charset="0"/>
              </a:rPr>
              <a:t>REFERÊNCIAS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152A174-6FFC-4772-A7C0-3D91487F36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4" b="21212"/>
          <a:stretch/>
        </p:blipFill>
        <p:spPr>
          <a:xfrm>
            <a:off x="1799652" y="337881"/>
            <a:ext cx="1554588" cy="92333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04DEAB5-BE99-40B0-82B5-73412649FE76}"/>
              </a:ext>
            </a:extLst>
          </p:cNvPr>
          <p:cNvSpPr txBox="1"/>
          <p:nvPr/>
        </p:nvSpPr>
        <p:spPr>
          <a:xfrm>
            <a:off x="1925782" y="1607127"/>
            <a:ext cx="9850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  <a:p>
            <a:endParaRPr lang="es-MX" sz="2400" dirty="0">
              <a:solidFill>
                <a:srgbClr val="1E1D75"/>
              </a:solidFill>
              <a:latin typeface="Candara" panose="020E0502030303020204" pitchFamily="34" charset="0"/>
            </a:endParaRPr>
          </a:p>
          <a:p>
            <a:r>
              <a:rPr lang="es-MX" sz="2400" dirty="0">
                <a:solidFill>
                  <a:srgbClr val="1E1D75"/>
                </a:solidFill>
                <a:latin typeface="Candara" panose="020E0502030303020204" pitchFamily="34" charset="0"/>
              </a:rPr>
              <a:t>Xxxxxxxxxxxxxxxxxxxxxxxxxxxxxxxxxxxxxxxxxxxxxxxxxxxxxxxxxxxxxxxxxxxxxxxxxxxxxxxxxxxxxxxxxxxxxxxxxxxxxxxxxxxxxxxxxxxxxxxxxxx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2244926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38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Abadi</vt:lpstr>
      <vt:lpstr>Arial</vt:lpstr>
      <vt:lpstr>Calibri</vt:lpstr>
      <vt:lpstr>Calibri Light</vt:lpstr>
      <vt:lpstr>Candara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Rusanil Moreira Júnior</dc:creator>
  <cp:lastModifiedBy>Rusanil Moreira Júnior</cp:lastModifiedBy>
  <cp:revision>15</cp:revision>
  <dcterms:created xsi:type="dcterms:W3CDTF">2023-06-27T20:02:58Z</dcterms:created>
  <dcterms:modified xsi:type="dcterms:W3CDTF">2023-06-27T20:17:17Z</dcterms:modified>
</cp:coreProperties>
</file>