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E1D75"/>
    <a:srgbClr val="3232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69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D4E9267-CEB8-4C1A-8093-F0A6EA473D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EE42271-895B-43E1-92FC-265396397A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s-MX"/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3F82ACA-A313-4BFC-9ADB-E283C4A0C5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20A2-30E4-41EA-9E42-D7A2D6D4D835}" type="datetimeFigureOut">
              <a:rPr lang="es-MX" smtClean="0"/>
              <a:t>27/06/2023</a:t>
            </a:fld>
            <a:endParaRPr lang="es-MX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5B31643-5FEF-4957-B682-0E1A07C7FA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CF5D0BB-CC87-4788-9FC8-715055700E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1BE7E-2AE6-4CCE-A28D-9871D12396F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318424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C4B3FF2-A5C7-4076-ADCF-BC5235285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s-MX"/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62FAF05B-C7D5-4AA7-89F1-8624476D4F3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s-MX"/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CB30FDB-A9A2-492E-B77A-A0C91DEE8F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20A2-30E4-41EA-9E42-D7A2D6D4D835}" type="datetimeFigureOut">
              <a:rPr lang="es-MX" smtClean="0"/>
              <a:t>27/06/2023</a:t>
            </a:fld>
            <a:endParaRPr lang="es-MX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B380A30-A5EF-43C7-B2FB-DCA6044544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59F2EEA-8BD9-460A-918E-E9CDD55003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1BE7E-2AE6-4CCE-A28D-9871D12396F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075423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957BF909-4371-4B54-AB44-DAC103FD1A8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s-MX"/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23D226E0-9243-41C6-9C76-24D18E9C73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s-MX"/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808FA75-CB24-44D9-BAF2-B1A4F415EB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20A2-30E4-41EA-9E42-D7A2D6D4D835}" type="datetimeFigureOut">
              <a:rPr lang="es-MX" smtClean="0"/>
              <a:t>27/06/2023</a:t>
            </a:fld>
            <a:endParaRPr lang="es-MX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6139E1A-9412-45D7-ADB4-BB360429DF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37B698F-5AD4-4D5A-BE03-735A2476B4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1BE7E-2AE6-4CCE-A28D-9871D12396F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824010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9E6F024-228B-44BC-8F47-FA972AE1B0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s-MX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FA3CB0F-BE66-4DB8-A3C0-1DE5D4FD83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s-MX"/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5EC4445-0412-406F-9F60-51656DF72A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20A2-30E4-41EA-9E42-D7A2D6D4D835}" type="datetimeFigureOut">
              <a:rPr lang="es-MX" smtClean="0"/>
              <a:t>27/06/2023</a:t>
            </a:fld>
            <a:endParaRPr lang="es-MX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798E848-C874-4DA8-8378-62AF3865FF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0F194BB-34EA-4ADD-9426-32011CC71B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1BE7E-2AE6-4CCE-A28D-9871D12396F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303945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77D36DE-8CCB-4B2B-AB28-A950F419D7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  <a:endParaRPr lang="es-MX"/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66AB0900-C763-4ECB-9440-F7FEB608BC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7D49412-AC9E-46D4-A921-AB51CF94E6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20A2-30E4-41EA-9E42-D7A2D6D4D835}" type="datetimeFigureOut">
              <a:rPr lang="es-MX" smtClean="0"/>
              <a:t>27/06/2023</a:t>
            </a:fld>
            <a:endParaRPr lang="es-MX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A825F99-5CE6-47F0-92C7-FF9B49AD62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C63CD46-AC4D-4EFB-BD94-B566306197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1BE7E-2AE6-4CCE-A28D-9871D12396F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965248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92C7DD-ED4E-440B-86F6-A906B5FE8C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s-MX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D92CBC4-E4EF-407C-86DC-5A1B297B089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s-MX"/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AE70462B-60A3-4BCF-B1B4-5440D12129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s-MX"/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B08BF7F6-CCB2-4F7F-A6D8-8AEED937C1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20A2-30E4-41EA-9E42-D7A2D6D4D835}" type="datetimeFigureOut">
              <a:rPr lang="es-MX" smtClean="0"/>
              <a:t>27/06/2023</a:t>
            </a:fld>
            <a:endParaRPr lang="es-MX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0A74C692-E7BB-4E7C-ABB8-CFE205D8DA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02A1592E-A85C-4F8F-B7C3-75353C5071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1BE7E-2AE6-4CCE-A28D-9871D12396F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922216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0960183-82E9-4F87-BB17-4D902F9C2B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s-MX"/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78E4A95B-F4F0-42AB-9771-196913A64A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2D207744-2705-4C75-A566-45AAF71169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s-MX"/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3C93A896-AC46-44E9-BE15-870750D7CE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659ADC4F-DD90-4A4B-8854-38AC063DC39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s-MX"/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CFEF8292-F508-4257-AD91-1DC5206A13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20A2-30E4-41EA-9E42-D7A2D6D4D835}" type="datetimeFigureOut">
              <a:rPr lang="es-MX" smtClean="0"/>
              <a:t>27/06/2023</a:t>
            </a:fld>
            <a:endParaRPr lang="es-MX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141C3560-1891-4568-987D-906A9F9846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900E888A-056B-4C81-86A5-37D37E6728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1BE7E-2AE6-4CCE-A28D-9871D12396F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515667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0E23A73-0A93-4D77-8CDF-6C73152A63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s-MX"/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D6CAE96D-8AA1-4313-B42A-C800E80294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20A2-30E4-41EA-9E42-D7A2D6D4D835}" type="datetimeFigureOut">
              <a:rPr lang="es-MX" smtClean="0"/>
              <a:t>27/06/2023</a:t>
            </a:fld>
            <a:endParaRPr lang="es-MX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D88FE053-31CE-45BE-8334-577D6CDEAB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9110177E-C7F7-4444-A9F8-FB49D6A5A9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1BE7E-2AE6-4CCE-A28D-9871D12396F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198743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6CAB85B1-0DFE-4654-874F-57CC8BF7E4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20A2-30E4-41EA-9E42-D7A2D6D4D835}" type="datetimeFigureOut">
              <a:rPr lang="es-MX" smtClean="0"/>
              <a:t>27/06/2023</a:t>
            </a:fld>
            <a:endParaRPr lang="es-MX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C2158BE0-C7E1-429F-B728-D1D6D0C08A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B809C4B6-A4E5-4ECF-A428-311F74A1BF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1BE7E-2AE6-4CCE-A28D-9871D12396F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714420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44DBBB0-1D6D-469F-8306-9204683A7D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s-MX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0E7335B-0100-43FC-9EC2-D0AB8D62FA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s-MX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4BE9F19B-9BA8-45EC-AED6-2FB9FFA357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BA2727EF-9C89-4572-AC6E-728949AA9D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20A2-30E4-41EA-9E42-D7A2D6D4D835}" type="datetimeFigureOut">
              <a:rPr lang="es-MX" smtClean="0"/>
              <a:t>27/06/2023</a:t>
            </a:fld>
            <a:endParaRPr lang="es-MX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3821930D-7BF3-454C-8E6F-8F3B20213C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EF8BB936-5F22-481C-8F8C-3B1B529099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1BE7E-2AE6-4CCE-A28D-9871D12396F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398539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2334D31-EF5C-4C27-A0C8-41C837A1C1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s-MX"/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F46A14C8-72B0-417B-842D-82E52F77A3D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B12EBC44-4018-4425-A6E9-5895A81B99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9BAD0335-E2E6-4D3B-AE3B-C1B9668331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20A2-30E4-41EA-9E42-D7A2D6D4D835}" type="datetimeFigureOut">
              <a:rPr lang="es-MX" smtClean="0"/>
              <a:t>27/06/2023</a:t>
            </a:fld>
            <a:endParaRPr lang="es-MX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1D69BDF4-F493-482D-A1DB-AAC9DAF163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A4AB9731-2328-40CA-AFF0-2795F298C6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1BE7E-2AE6-4CCE-A28D-9871D12396F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540055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44181DF6-3AF7-480E-9045-5A637D4C42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s-MX"/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80750DA4-7E65-4F68-9DF9-BCFA0E9FA1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s-MX"/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34E0B57-39EC-42C3-B7E9-9F9C3609D7E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CD20A2-30E4-41EA-9E42-D7A2D6D4D835}" type="datetimeFigureOut">
              <a:rPr lang="es-MX" smtClean="0"/>
              <a:t>27/06/2023</a:t>
            </a:fld>
            <a:endParaRPr lang="es-MX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CD69447-AD5D-47D1-963A-F053620FBD0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5C43003-E145-4DA1-8B63-4A4951F86C5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D1BE7E-2AE6-4CCE-A28D-9871D12396F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981655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>
            <a:extLst>
              <a:ext uri="{FF2B5EF4-FFF2-40B4-BE49-F238E27FC236}">
                <a16:creationId xmlns:a16="http://schemas.microsoft.com/office/drawing/2014/main" id="{6FF41857-472E-4D9E-9EB7-2F8DD83218A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4950"/>
          <a:stretch/>
        </p:blipFill>
        <p:spPr>
          <a:xfrm>
            <a:off x="0" y="0"/>
            <a:ext cx="1717964" cy="6858000"/>
          </a:xfrm>
          <a:prstGeom prst="rect">
            <a:avLst/>
          </a:prstGeom>
        </p:spPr>
      </p:pic>
      <p:sp>
        <p:nvSpPr>
          <p:cNvPr id="8" name="Retângulo 7">
            <a:extLst>
              <a:ext uri="{FF2B5EF4-FFF2-40B4-BE49-F238E27FC236}">
                <a16:creationId xmlns:a16="http://schemas.microsoft.com/office/drawing/2014/main" id="{AF14EFDE-7255-4B70-9F99-73AC27843745}"/>
              </a:ext>
            </a:extLst>
          </p:cNvPr>
          <p:cNvSpPr/>
          <p:nvPr/>
        </p:nvSpPr>
        <p:spPr>
          <a:xfrm>
            <a:off x="1717964" y="2654054"/>
            <a:ext cx="10086109" cy="163121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5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1E1D75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Candara" panose="020E0502030303020204" pitchFamily="34" charset="0"/>
              </a:rPr>
              <a:t>TÍTULO DO </a:t>
            </a:r>
          </a:p>
          <a:p>
            <a:pPr algn="ctr"/>
            <a:r>
              <a:rPr lang="pt-BR" sz="5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1E1D75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Candara" panose="020E0502030303020204" pitchFamily="34" charset="0"/>
              </a:rPr>
              <a:t>TRABALHO</a:t>
            </a:r>
          </a:p>
        </p:txBody>
      </p:sp>
      <p:pic>
        <p:nvPicPr>
          <p:cNvPr id="11" name="Imagem 10">
            <a:extLst>
              <a:ext uri="{FF2B5EF4-FFF2-40B4-BE49-F238E27FC236}">
                <a16:creationId xmlns:a16="http://schemas.microsoft.com/office/drawing/2014/main" id="{67A6EF71-3C7E-45B1-B712-AE3A921D05E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394" b="21212"/>
          <a:stretch/>
        </p:blipFill>
        <p:spPr>
          <a:xfrm>
            <a:off x="5342661" y="407073"/>
            <a:ext cx="2836715" cy="1684837"/>
          </a:xfrm>
          <a:prstGeom prst="rect">
            <a:avLst/>
          </a:prstGeom>
        </p:spPr>
      </p:pic>
      <p:sp>
        <p:nvSpPr>
          <p:cNvPr id="12" name="CaixaDeTexto 11">
            <a:extLst>
              <a:ext uri="{FF2B5EF4-FFF2-40B4-BE49-F238E27FC236}">
                <a16:creationId xmlns:a16="http://schemas.microsoft.com/office/drawing/2014/main" id="{D254F4C8-907A-45FC-9C42-BDEE5A27D394}"/>
              </a:ext>
            </a:extLst>
          </p:cNvPr>
          <p:cNvSpPr txBox="1"/>
          <p:nvPr/>
        </p:nvSpPr>
        <p:spPr>
          <a:xfrm>
            <a:off x="1717964" y="5065932"/>
            <a:ext cx="1008610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200" b="1" dirty="0">
                <a:solidFill>
                  <a:srgbClr val="1E1D75"/>
                </a:solidFill>
                <a:latin typeface="Candara" panose="020E0502030303020204" pitchFamily="34" charset="0"/>
              </a:rPr>
              <a:t>AUTOR</a:t>
            </a:r>
          </a:p>
          <a:p>
            <a:pPr algn="ctr"/>
            <a:r>
              <a:rPr lang="es-MX" sz="2800" dirty="0">
                <a:solidFill>
                  <a:srgbClr val="1E1D75"/>
                </a:solidFill>
                <a:latin typeface="Candara" panose="020E0502030303020204" pitchFamily="34" charset="0"/>
              </a:rPr>
              <a:t>INSTITUIÇÃO</a:t>
            </a:r>
          </a:p>
          <a:p>
            <a:pPr algn="ctr"/>
            <a:r>
              <a:rPr lang="es-MX" sz="2400" dirty="0">
                <a:solidFill>
                  <a:srgbClr val="1E1D75"/>
                </a:solidFill>
                <a:latin typeface="Candara" panose="020E0502030303020204" pitchFamily="34" charset="0"/>
              </a:rPr>
              <a:t>2023</a:t>
            </a:r>
          </a:p>
        </p:txBody>
      </p:sp>
    </p:spTree>
    <p:extLst>
      <p:ext uri="{BB962C8B-B14F-4D97-AF65-F5344CB8AC3E}">
        <p14:creationId xmlns:p14="http://schemas.microsoft.com/office/powerpoint/2010/main" val="25504774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>
            <a:extLst>
              <a:ext uri="{FF2B5EF4-FFF2-40B4-BE49-F238E27FC236}">
                <a16:creationId xmlns:a16="http://schemas.microsoft.com/office/drawing/2014/main" id="{220FA5DD-F7DF-4198-A80C-23C3AB797F2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4950"/>
          <a:stretch/>
        </p:blipFill>
        <p:spPr>
          <a:xfrm>
            <a:off x="0" y="0"/>
            <a:ext cx="1717964" cy="6858000"/>
          </a:xfrm>
          <a:prstGeom prst="rect">
            <a:avLst/>
          </a:prstGeom>
        </p:spPr>
      </p:pic>
      <p:sp>
        <p:nvSpPr>
          <p:cNvPr id="3" name="Retângulo 2">
            <a:extLst>
              <a:ext uri="{FF2B5EF4-FFF2-40B4-BE49-F238E27FC236}">
                <a16:creationId xmlns:a16="http://schemas.microsoft.com/office/drawing/2014/main" id="{B01888B0-E4DD-4FB5-AAF4-57985D0D9B8C}"/>
              </a:ext>
            </a:extLst>
          </p:cNvPr>
          <p:cNvSpPr/>
          <p:nvPr/>
        </p:nvSpPr>
        <p:spPr>
          <a:xfrm>
            <a:off x="3435928" y="368659"/>
            <a:ext cx="8340435" cy="86177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pt-BR" sz="5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1E1D75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badi" panose="020B0604020104020204" pitchFamily="34" charset="0"/>
              </a:rPr>
              <a:t>INTRODUÇÃO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B152A174-6FFC-4772-A7C0-3D91487F36B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394" b="21212"/>
          <a:stretch/>
        </p:blipFill>
        <p:spPr>
          <a:xfrm>
            <a:off x="1799652" y="337881"/>
            <a:ext cx="1554588" cy="923331"/>
          </a:xfrm>
          <a:prstGeom prst="rect">
            <a:avLst/>
          </a:prstGeom>
        </p:spPr>
      </p:pic>
      <p:sp>
        <p:nvSpPr>
          <p:cNvPr id="5" name="CaixaDeTexto 4">
            <a:extLst>
              <a:ext uri="{FF2B5EF4-FFF2-40B4-BE49-F238E27FC236}">
                <a16:creationId xmlns:a16="http://schemas.microsoft.com/office/drawing/2014/main" id="{5191BEDF-0371-4903-86F6-D50A050B7884}"/>
              </a:ext>
            </a:extLst>
          </p:cNvPr>
          <p:cNvSpPr txBox="1"/>
          <p:nvPr/>
        </p:nvSpPr>
        <p:spPr>
          <a:xfrm>
            <a:off x="1925782" y="1607127"/>
            <a:ext cx="9850581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dirty="0">
                <a:solidFill>
                  <a:srgbClr val="1E1D75"/>
                </a:solidFill>
                <a:latin typeface="Candara" panose="020E0502030303020204" pitchFamily="34" charset="0"/>
              </a:rPr>
              <a:t>Xxxxxxxxxxxxxxxxxxxxxxxxxxxxxxxxxxxxxxxxxxxxxxxxxxxxxxxxxxxxxxxxxxxxxxxxxxxxxxxxxxxxxxxxxxxxxxxxxxxxxxxxxxxxxxxxxxxxxxxxxxx</a:t>
            </a:r>
          </a:p>
          <a:p>
            <a:endParaRPr lang="es-MX" sz="2400" dirty="0">
              <a:solidFill>
                <a:srgbClr val="1E1D75"/>
              </a:solidFill>
              <a:latin typeface="Candara" panose="020E0502030303020204" pitchFamily="34" charset="0"/>
            </a:endParaRPr>
          </a:p>
          <a:p>
            <a:r>
              <a:rPr lang="es-MX" sz="2400" dirty="0">
                <a:solidFill>
                  <a:srgbClr val="1E1D75"/>
                </a:solidFill>
                <a:latin typeface="Candara" panose="020E0502030303020204" pitchFamily="34" charset="0"/>
              </a:rPr>
              <a:t>Xxxxxxxxxxxxxxxxxxxxxxxxxxxxxxxxxxxxxxxxxxxxxxxxxxxxxxxxxxxxxxxxxxxxxxxxxxxxxxxxxxxxxxxxxxxxxxxxxxxxxxxxxxxxxxxxxxxxxxxxxxx</a:t>
            </a:r>
          </a:p>
          <a:p>
            <a:endParaRPr lang="es-MX" sz="2400" dirty="0">
              <a:solidFill>
                <a:srgbClr val="1E1D75"/>
              </a:solidFill>
              <a:latin typeface="Candara" panose="020E0502030303020204" pitchFamily="34" charset="0"/>
            </a:endParaRPr>
          </a:p>
          <a:p>
            <a:r>
              <a:rPr lang="es-MX" sz="2400" dirty="0">
                <a:solidFill>
                  <a:srgbClr val="1E1D75"/>
                </a:solidFill>
                <a:latin typeface="Candara" panose="020E0502030303020204" pitchFamily="34" charset="0"/>
              </a:rPr>
              <a:t>Xxxxxxxxxxxxxxxxxxxxxxxxxxxxxxxxxxxxxxxxxxxxxxxxxxxxxxxxxxxxxxxxxxxxxxxxxxxxxxxxxxxxxxxxxxxxxxxxxxxxxxxxxxxxxxxxxxxxxxxxxxx</a:t>
            </a:r>
          </a:p>
        </p:txBody>
      </p:sp>
    </p:spTree>
    <p:extLst>
      <p:ext uri="{BB962C8B-B14F-4D97-AF65-F5344CB8AC3E}">
        <p14:creationId xmlns:p14="http://schemas.microsoft.com/office/powerpoint/2010/main" val="13476675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>
            <a:extLst>
              <a:ext uri="{FF2B5EF4-FFF2-40B4-BE49-F238E27FC236}">
                <a16:creationId xmlns:a16="http://schemas.microsoft.com/office/drawing/2014/main" id="{220FA5DD-F7DF-4198-A80C-23C3AB797F2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4950"/>
          <a:stretch/>
        </p:blipFill>
        <p:spPr>
          <a:xfrm>
            <a:off x="0" y="0"/>
            <a:ext cx="1717964" cy="6858000"/>
          </a:xfrm>
          <a:prstGeom prst="rect">
            <a:avLst/>
          </a:prstGeom>
        </p:spPr>
      </p:pic>
      <p:sp>
        <p:nvSpPr>
          <p:cNvPr id="3" name="Retângulo 2">
            <a:extLst>
              <a:ext uri="{FF2B5EF4-FFF2-40B4-BE49-F238E27FC236}">
                <a16:creationId xmlns:a16="http://schemas.microsoft.com/office/drawing/2014/main" id="{B01888B0-E4DD-4FB5-AAF4-57985D0D9B8C}"/>
              </a:ext>
            </a:extLst>
          </p:cNvPr>
          <p:cNvSpPr/>
          <p:nvPr/>
        </p:nvSpPr>
        <p:spPr>
          <a:xfrm>
            <a:off x="3435928" y="368659"/>
            <a:ext cx="8340435" cy="86177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pt-BR" sz="5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1E1D75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badi" panose="020B0604020104020204" pitchFamily="34" charset="0"/>
              </a:rPr>
              <a:t>OBJETIVOS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B152A174-6FFC-4772-A7C0-3D91487F36B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394" b="21212"/>
          <a:stretch/>
        </p:blipFill>
        <p:spPr>
          <a:xfrm>
            <a:off x="1799652" y="337881"/>
            <a:ext cx="1554588" cy="923331"/>
          </a:xfrm>
          <a:prstGeom prst="rect">
            <a:avLst/>
          </a:prstGeom>
        </p:spPr>
      </p:pic>
      <p:sp>
        <p:nvSpPr>
          <p:cNvPr id="5" name="CaixaDeTexto 4">
            <a:extLst>
              <a:ext uri="{FF2B5EF4-FFF2-40B4-BE49-F238E27FC236}">
                <a16:creationId xmlns:a16="http://schemas.microsoft.com/office/drawing/2014/main" id="{18AE4E10-3053-43CB-B2C1-64731E502C75}"/>
              </a:ext>
            </a:extLst>
          </p:cNvPr>
          <p:cNvSpPr txBox="1"/>
          <p:nvPr/>
        </p:nvSpPr>
        <p:spPr>
          <a:xfrm>
            <a:off x="1925782" y="1607127"/>
            <a:ext cx="9850581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dirty="0">
                <a:solidFill>
                  <a:srgbClr val="1E1D75"/>
                </a:solidFill>
                <a:latin typeface="Candara" panose="020E0502030303020204" pitchFamily="34" charset="0"/>
              </a:rPr>
              <a:t>Xxxxxxxxxxxxxxxxxxxxxxxxxxxxxxxxxxxxxxxxxxxxxxxxxxxxxxxxxxxxxxxxxxxxxxxxxxxxxxxxxxxxxxxxxxxxxxxxxxxxxxxxxxxxxxxxxxxxxxxxxxx</a:t>
            </a:r>
          </a:p>
          <a:p>
            <a:endParaRPr lang="es-MX" sz="2400" dirty="0">
              <a:solidFill>
                <a:srgbClr val="1E1D75"/>
              </a:solidFill>
              <a:latin typeface="Candara" panose="020E0502030303020204" pitchFamily="34" charset="0"/>
            </a:endParaRPr>
          </a:p>
          <a:p>
            <a:r>
              <a:rPr lang="es-MX" sz="2400" dirty="0">
                <a:solidFill>
                  <a:srgbClr val="1E1D75"/>
                </a:solidFill>
                <a:latin typeface="Candara" panose="020E0502030303020204" pitchFamily="34" charset="0"/>
              </a:rPr>
              <a:t>Xxxxxxxxxxxxxxxxxxxxxxxxxxxxxxxxxxxxxxxxxxxxxxxxxxxxxxxxxxxxxxxxxxxxxxxxxxxxxxxxxxxxxxxxxxxxxxxxxxxxxxxxxxxxxxxxxxxxxxxxxxx</a:t>
            </a:r>
          </a:p>
          <a:p>
            <a:endParaRPr lang="es-MX" sz="2400" dirty="0">
              <a:solidFill>
                <a:srgbClr val="1E1D75"/>
              </a:solidFill>
              <a:latin typeface="Candara" panose="020E0502030303020204" pitchFamily="34" charset="0"/>
            </a:endParaRPr>
          </a:p>
          <a:p>
            <a:r>
              <a:rPr lang="es-MX" sz="2400" dirty="0">
                <a:solidFill>
                  <a:srgbClr val="1E1D75"/>
                </a:solidFill>
                <a:latin typeface="Candara" panose="020E0502030303020204" pitchFamily="34" charset="0"/>
              </a:rPr>
              <a:t>Xxxxxxxxxxxxxxxxxxxxxxxxxxxxxxxxxxxxxxxxxxxxxxxxxxxxxxxxxxxxxxxxxxxxxxxxxxxxxxxxxxxxxxxxxxxxxxxxxxxxxxxxxxxxxxxxxxxxxxxxxxx</a:t>
            </a:r>
          </a:p>
        </p:txBody>
      </p:sp>
    </p:spTree>
    <p:extLst>
      <p:ext uri="{BB962C8B-B14F-4D97-AF65-F5344CB8AC3E}">
        <p14:creationId xmlns:p14="http://schemas.microsoft.com/office/powerpoint/2010/main" val="34567188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>
            <a:extLst>
              <a:ext uri="{FF2B5EF4-FFF2-40B4-BE49-F238E27FC236}">
                <a16:creationId xmlns:a16="http://schemas.microsoft.com/office/drawing/2014/main" id="{220FA5DD-F7DF-4198-A80C-23C3AB797F2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4950"/>
          <a:stretch/>
        </p:blipFill>
        <p:spPr>
          <a:xfrm>
            <a:off x="0" y="0"/>
            <a:ext cx="1717964" cy="6858000"/>
          </a:xfrm>
          <a:prstGeom prst="rect">
            <a:avLst/>
          </a:prstGeom>
        </p:spPr>
      </p:pic>
      <p:sp>
        <p:nvSpPr>
          <p:cNvPr id="3" name="Retângulo 2">
            <a:extLst>
              <a:ext uri="{FF2B5EF4-FFF2-40B4-BE49-F238E27FC236}">
                <a16:creationId xmlns:a16="http://schemas.microsoft.com/office/drawing/2014/main" id="{B01888B0-E4DD-4FB5-AAF4-57985D0D9B8C}"/>
              </a:ext>
            </a:extLst>
          </p:cNvPr>
          <p:cNvSpPr/>
          <p:nvPr/>
        </p:nvSpPr>
        <p:spPr>
          <a:xfrm>
            <a:off x="3435928" y="368659"/>
            <a:ext cx="8340435" cy="86177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pt-BR" sz="5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1E1D75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badi" panose="020B0604020104020204" pitchFamily="34" charset="0"/>
              </a:rPr>
              <a:t>PRESSUPOSTOS TEÓRICOS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B152A174-6FFC-4772-A7C0-3D91487F36B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394" b="21212"/>
          <a:stretch/>
        </p:blipFill>
        <p:spPr>
          <a:xfrm>
            <a:off x="1799652" y="337881"/>
            <a:ext cx="1554588" cy="923331"/>
          </a:xfrm>
          <a:prstGeom prst="rect">
            <a:avLst/>
          </a:prstGeom>
        </p:spPr>
      </p:pic>
      <p:sp>
        <p:nvSpPr>
          <p:cNvPr id="5" name="CaixaDeTexto 4">
            <a:extLst>
              <a:ext uri="{FF2B5EF4-FFF2-40B4-BE49-F238E27FC236}">
                <a16:creationId xmlns:a16="http://schemas.microsoft.com/office/drawing/2014/main" id="{A3FF26B2-9A95-4E51-8F69-192A59A8E861}"/>
              </a:ext>
            </a:extLst>
          </p:cNvPr>
          <p:cNvSpPr txBox="1"/>
          <p:nvPr/>
        </p:nvSpPr>
        <p:spPr>
          <a:xfrm>
            <a:off x="1925782" y="1607127"/>
            <a:ext cx="9850581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dirty="0">
                <a:solidFill>
                  <a:srgbClr val="1E1D75"/>
                </a:solidFill>
                <a:latin typeface="Candara" panose="020E0502030303020204" pitchFamily="34" charset="0"/>
              </a:rPr>
              <a:t>Xxxxxxxxxxxxxxxxxxxxxxxxxxxxxxxxxxxxxxxxxxxxxxxxxxxxxxxxxxxxxxxxxxxxxxxxxxxxxxxxxxxxxxxxxxxxxxxxxxxxxxxxxxxxxxxxxxxxxxxxxxx</a:t>
            </a:r>
          </a:p>
          <a:p>
            <a:endParaRPr lang="es-MX" sz="2400" dirty="0">
              <a:solidFill>
                <a:srgbClr val="1E1D75"/>
              </a:solidFill>
              <a:latin typeface="Candara" panose="020E0502030303020204" pitchFamily="34" charset="0"/>
            </a:endParaRPr>
          </a:p>
          <a:p>
            <a:r>
              <a:rPr lang="es-MX" sz="2400" dirty="0">
                <a:solidFill>
                  <a:srgbClr val="1E1D75"/>
                </a:solidFill>
                <a:latin typeface="Candara" panose="020E0502030303020204" pitchFamily="34" charset="0"/>
              </a:rPr>
              <a:t>Xxxxxxxxxxxxxxxxxxxxxxxxxxxxxxxxxxxxxxxxxxxxxxxxxxxxxxxxxxxxxxxxxxxxxxxxxxxxxxxxxxxxxxxxxxxxxxxxxxxxxxxxxxxxxxxxxxxxxxxxxxx</a:t>
            </a:r>
          </a:p>
          <a:p>
            <a:endParaRPr lang="es-MX" sz="2400" dirty="0">
              <a:solidFill>
                <a:srgbClr val="1E1D75"/>
              </a:solidFill>
              <a:latin typeface="Candara" panose="020E0502030303020204" pitchFamily="34" charset="0"/>
            </a:endParaRPr>
          </a:p>
          <a:p>
            <a:r>
              <a:rPr lang="es-MX" sz="2400" dirty="0">
                <a:solidFill>
                  <a:srgbClr val="1E1D75"/>
                </a:solidFill>
                <a:latin typeface="Candara" panose="020E0502030303020204" pitchFamily="34" charset="0"/>
              </a:rPr>
              <a:t>Xxxxxxxxxxxxxxxxxxxxxxxxxxxxxxxxxxxxxxxxxxxxxxxxxxxxxxxxxxxxxxxxxxxxxxxxxxxxxxxxxxxxxxxxxxxxxxxxxxxxxxxxxxxxxxxxxxxxxxxxxxx</a:t>
            </a:r>
          </a:p>
        </p:txBody>
      </p:sp>
    </p:spTree>
    <p:extLst>
      <p:ext uri="{BB962C8B-B14F-4D97-AF65-F5344CB8AC3E}">
        <p14:creationId xmlns:p14="http://schemas.microsoft.com/office/powerpoint/2010/main" val="28263227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>
            <a:extLst>
              <a:ext uri="{FF2B5EF4-FFF2-40B4-BE49-F238E27FC236}">
                <a16:creationId xmlns:a16="http://schemas.microsoft.com/office/drawing/2014/main" id="{220FA5DD-F7DF-4198-A80C-23C3AB797F2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4950"/>
          <a:stretch/>
        </p:blipFill>
        <p:spPr>
          <a:xfrm>
            <a:off x="0" y="0"/>
            <a:ext cx="1717964" cy="6858000"/>
          </a:xfrm>
          <a:prstGeom prst="rect">
            <a:avLst/>
          </a:prstGeom>
        </p:spPr>
      </p:pic>
      <p:sp>
        <p:nvSpPr>
          <p:cNvPr id="3" name="Retângulo 2">
            <a:extLst>
              <a:ext uri="{FF2B5EF4-FFF2-40B4-BE49-F238E27FC236}">
                <a16:creationId xmlns:a16="http://schemas.microsoft.com/office/drawing/2014/main" id="{B01888B0-E4DD-4FB5-AAF4-57985D0D9B8C}"/>
              </a:ext>
            </a:extLst>
          </p:cNvPr>
          <p:cNvSpPr/>
          <p:nvPr/>
        </p:nvSpPr>
        <p:spPr>
          <a:xfrm>
            <a:off x="3435928" y="368659"/>
            <a:ext cx="8340435" cy="86177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pt-BR" sz="5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1E1D75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badi" panose="020B0604020104020204" pitchFamily="34" charset="0"/>
              </a:rPr>
              <a:t>METODOLOGIA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B152A174-6FFC-4772-A7C0-3D91487F36B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394" b="21212"/>
          <a:stretch/>
        </p:blipFill>
        <p:spPr>
          <a:xfrm>
            <a:off x="1799652" y="337881"/>
            <a:ext cx="1554588" cy="923331"/>
          </a:xfrm>
          <a:prstGeom prst="rect">
            <a:avLst/>
          </a:prstGeom>
        </p:spPr>
      </p:pic>
      <p:sp>
        <p:nvSpPr>
          <p:cNvPr id="5" name="CaixaDeTexto 4">
            <a:extLst>
              <a:ext uri="{FF2B5EF4-FFF2-40B4-BE49-F238E27FC236}">
                <a16:creationId xmlns:a16="http://schemas.microsoft.com/office/drawing/2014/main" id="{4703B6DC-DE86-443E-B838-0A595B444675}"/>
              </a:ext>
            </a:extLst>
          </p:cNvPr>
          <p:cNvSpPr txBox="1"/>
          <p:nvPr/>
        </p:nvSpPr>
        <p:spPr>
          <a:xfrm>
            <a:off x="1925782" y="1607127"/>
            <a:ext cx="9850581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dirty="0">
                <a:solidFill>
                  <a:srgbClr val="1E1D75"/>
                </a:solidFill>
                <a:latin typeface="Candara" panose="020E0502030303020204" pitchFamily="34" charset="0"/>
              </a:rPr>
              <a:t>Xxxxxxxxxxxxxxxxxxxxxxxxxxxxxxxxxxxxxxxxxxxxxxxxxxxxxxxxxxxxxxxxxxxxxxxxxxxxxxxxxxxxxxxxxxxxxxxxxxxxxxxxxxxxxxxxxxxxxxxxxxx</a:t>
            </a:r>
          </a:p>
          <a:p>
            <a:endParaRPr lang="es-MX" sz="2400" dirty="0">
              <a:solidFill>
                <a:srgbClr val="1E1D75"/>
              </a:solidFill>
              <a:latin typeface="Candara" panose="020E0502030303020204" pitchFamily="34" charset="0"/>
            </a:endParaRPr>
          </a:p>
          <a:p>
            <a:r>
              <a:rPr lang="es-MX" sz="2400" dirty="0">
                <a:solidFill>
                  <a:srgbClr val="1E1D75"/>
                </a:solidFill>
                <a:latin typeface="Candara" panose="020E0502030303020204" pitchFamily="34" charset="0"/>
              </a:rPr>
              <a:t>Xxxxxxxxxxxxxxxxxxxxxxxxxxxxxxxxxxxxxxxxxxxxxxxxxxxxxxxxxxxxxxxxxxxxxxxxxxxxxxxxxxxxxxxxxxxxxxxxxxxxxxxxxxxxxxxxxxxxxxxxxxx</a:t>
            </a:r>
          </a:p>
          <a:p>
            <a:endParaRPr lang="es-MX" sz="2400" dirty="0">
              <a:solidFill>
                <a:srgbClr val="1E1D75"/>
              </a:solidFill>
              <a:latin typeface="Candara" panose="020E0502030303020204" pitchFamily="34" charset="0"/>
            </a:endParaRPr>
          </a:p>
          <a:p>
            <a:r>
              <a:rPr lang="es-MX" sz="2400" dirty="0">
                <a:solidFill>
                  <a:srgbClr val="1E1D75"/>
                </a:solidFill>
                <a:latin typeface="Candara" panose="020E0502030303020204" pitchFamily="34" charset="0"/>
              </a:rPr>
              <a:t>Xxxxxxxxxxxxxxxxxxxxxxxxxxxxxxxxxxxxxxxxxxxxxxxxxxxxxxxxxxxxxxxxxxxxxxxxxxxxxxxxxxxxxxxxxxxxxxxxxxxxxxxxxxxxxxxxxxxxxxxxxxx</a:t>
            </a:r>
          </a:p>
        </p:txBody>
      </p:sp>
    </p:spTree>
    <p:extLst>
      <p:ext uri="{BB962C8B-B14F-4D97-AF65-F5344CB8AC3E}">
        <p14:creationId xmlns:p14="http://schemas.microsoft.com/office/powerpoint/2010/main" val="41173319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>
            <a:extLst>
              <a:ext uri="{FF2B5EF4-FFF2-40B4-BE49-F238E27FC236}">
                <a16:creationId xmlns:a16="http://schemas.microsoft.com/office/drawing/2014/main" id="{220FA5DD-F7DF-4198-A80C-23C3AB797F2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4950"/>
          <a:stretch/>
        </p:blipFill>
        <p:spPr>
          <a:xfrm>
            <a:off x="0" y="0"/>
            <a:ext cx="1717964" cy="6858000"/>
          </a:xfrm>
          <a:prstGeom prst="rect">
            <a:avLst/>
          </a:prstGeom>
        </p:spPr>
      </p:pic>
      <p:sp>
        <p:nvSpPr>
          <p:cNvPr id="3" name="Retângulo 2">
            <a:extLst>
              <a:ext uri="{FF2B5EF4-FFF2-40B4-BE49-F238E27FC236}">
                <a16:creationId xmlns:a16="http://schemas.microsoft.com/office/drawing/2014/main" id="{B01888B0-E4DD-4FB5-AAF4-57985D0D9B8C}"/>
              </a:ext>
            </a:extLst>
          </p:cNvPr>
          <p:cNvSpPr/>
          <p:nvPr/>
        </p:nvSpPr>
        <p:spPr>
          <a:xfrm>
            <a:off x="3435928" y="368659"/>
            <a:ext cx="8340435" cy="86177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pt-BR" sz="5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1E1D75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badi" panose="020B0604020104020204" pitchFamily="34" charset="0"/>
              </a:rPr>
              <a:t>RESULTADOS (PRELIMINARES)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B152A174-6FFC-4772-A7C0-3D91487F36B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394" b="21212"/>
          <a:stretch/>
        </p:blipFill>
        <p:spPr>
          <a:xfrm>
            <a:off x="1799652" y="337881"/>
            <a:ext cx="1554588" cy="923331"/>
          </a:xfrm>
          <a:prstGeom prst="rect">
            <a:avLst/>
          </a:prstGeom>
        </p:spPr>
      </p:pic>
      <p:sp>
        <p:nvSpPr>
          <p:cNvPr id="5" name="CaixaDeTexto 4">
            <a:extLst>
              <a:ext uri="{FF2B5EF4-FFF2-40B4-BE49-F238E27FC236}">
                <a16:creationId xmlns:a16="http://schemas.microsoft.com/office/drawing/2014/main" id="{BF982067-B601-45E3-8740-49CA0CAC604E}"/>
              </a:ext>
            </a:extLst>
          </p:cNvPr>
          <p:cNvSpPr txBox="1"/>
          <p:nvPr/>
        </p:nvSpPr>
        <p:spPr>
          <a:xfrm>
            <a:off x="1925782" y="1607127"/>
            <a:ext cx="9850581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dirty="0">
                <a:solidFill>
                  <a:srgbClr val="1E1D75"/>
                </a:solidFill>
                <a:latin typeface="Candara" panose="020E0502030303020204" pitchFamily="34" charset="0"/>
              </a:rPr>
              <a:t>Xxxxxxxxxxxxxxxxxxxxxxxxxxxxxxxxxxxxxxxxxxxxxxxxxxxxxxxxxxxxxxxxxxxxxxxxxxxxxxxxxxxxxxxxxxxxxxxxxxxxxxxxxxxxxxxxxxxxxxxxxxx</a:t>
            </a:r>
          </a:p>
          <a:p>
            <a:endParaRPr lang="es-MX" sz="2400" dirty="0">
              <a:solidFill>
                <a:srgbClr val="1E1D75"/>
              </a:solidFill>
              <a:latin typeface="Candara" panose="020E0502030303020204" pitchFamily="34" charset="0"/>
            </a:endParaRPr>
          </a:p>
          <a:p>
            <a:r>
              <a:rPr lang="es-MX" sz="2400" dirty="0">
                <a:solidFill>
                  <a:srgbClr val="1E1D75"/>
                </a:solidFill>
                <a:latin typeface="Candara" panose="020E0502030303020204" pitchFamily="34" charset="0"/>
              </a:rPr>
              <a:t>Xxxxxxxxxxxxxxxxxxxxxxxxxxxxxxxxxxxxxxxxxxxxxxxxxxxxxxxxxxxxxxxxxxxxxxxxxxxxxxxxxxxxxxxxxxxxxxxxxxxxxxxxxxxxxxxxxxxxxxxxxxx</a:t>
            </a:r>
          </a:p>
          <a:p>
            <a:endParaRPr lang="es-MX" sz="2400" dirty="0">
              <a:solidFill>
                <a:srgbClr val="1E1D75"/>
              </a:solidFill>
              <a:latin typeface="Candara" panose="020E0502030303020204" pitchFamily="34" charset="0"/>
            </a:endParaRPr>
          </a:p>
          <a:p>
            <a:r>
              <a:rPr lang="es-MX" sz="2400" dirty="0">
                <a:solidFill>
                  <a:srgbClr val="1E1D75"/>
                </a:solidFill>
                <a:latin typeface="Candara" panose="020E0502030303020204" pitchFamily="34" charset="0"/>
              </a:rPr>
              <a:t>Xxxxxxxxxxxxxxxxxxxxxxxxxxxxxxxxxxxxxxxxxxxxxxxxxxxxxxxxxxxxxxxxxxxxxxxxxxxxxxxxxxxxxxxxxxxxxxxxxxxxxxxxxxxxxxxxxxxxxxxxxxx</a:t>
            </a:r>
          </a:p>
        </p:txBody>
      </p:sp>
    </p:spTree>
    <p:extLst>
      <p:ext uri="{BB962C8B-B14F-4D97-AF65-F5344CB8AC3E}">
        <p14:creationId xmlns:p14="http://schemas.microsoft.com/office/powerpoint/2010/main" val="40769294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>
            <a:extLst>
              <a:ext uri="{FF2B5EF4-FFF2-40B4-BE49-F238E27FC236}">
                <a16:creationId xmlns:a16="http://schemas.microsoft.com/office/drawing/2014/main" id="{220FA5DD-F7DF-4198-A80C-23C3AB797F2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4950"/>
          <a:stretch/>
        </p:blipFill>
        <p:spPr>
          <a:xfrm>
            <a:off x="0" y="0"/>
            <a:ext cx="1717964" cy="6858000"/>
          </a:xfrm>
          <a:prstGeom prst="rect">
            <a:avLst/>
          </a:prstGeom>
        </p:spPr>
      </p:pic>
      <p:sp>
        <p:nvSpPr>
          <p:cNvPr id="3" name="Retângulo 2">
            <a:extLst>
              <a:ext uri="{FF2B5EF4-FFF2-40B4-BE49-F238E27FC236}">
                <a16:creationId xmlns:a16="http://schemas.microsoft.com/office/drawing/2014/main" id="{B01888B0-E4DD-4FB5-AAF4-57985D0D9B8C}"/>
              </a:ext>
            </a:extLst>
          </p:cNvPr>
          <p:cNvSpPr/>
          <p:nvPr/>
        </p:nvSpPr>
        <p:spPr>
          <a:xfrm>
            <a:off x="3435928" y="368659"/>
            <a:ext cx="8340435" cy="86177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pt-BR" sz="5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1E1D75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badi" panose="020B0604020104020204" pitchFamily="34" charset="0"/>
              </a:rPr>
              <a:t>CONCLUSÃO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B152A174-6FFC-4772-A7C0-3D91487F36B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394" b="21212"/>
          <a:stretch/>
        </p:blipFill>
        <p:spPr>
          <a:xfrm>
            <a:off x="1799652" y="337881"/>
            <a:ext cx="1554588" cy="923331"/>
          </a:xfrm>
          <a:prstGeom prst="rect">
            <a:avLst/>
          </a:prstGeom>
        </p:spPr>
      </p:pic>
      <p:sp>
        <p:nvSpPr>
          <p:cNvPr id="5" name="CaixaDeTexto 4">
            <a:extLst>
              <a:ext uri="{FF2B5EF4-FFF2-40B4-BE49-F238E27FC236}">
                <a16:creationId xmlns:a16="http://schemas.microsoft.com/office/drawing/2014/main" id="{AE2C990F-5666-4F82-BCAA-427FF80748DC}"/>
              </a:ext>
            </a:extLst>
          </p:cNvPr>
          <p:cNvSpPr txBox="1"/>
          <p:nvPr/>
        </p:nvSpPr>
        <p:spPr>
          <a:xfrm>
            <a:off x="1925782" y="1607127"/>
            <a:ext cx="9850581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dirty="0">
                <a:solidFill>
                  <a:srgbClr val="1E1D75"/>
                </a:solidFill>
                <a:latin typeface="Candara" panose="020E0502030303020204" pitchFamily="34" charset="0"/>
              </a:rPr>
              <a:t>Xxxxxxxxxxxxxxxxxxxxxxxxxxxxxxxxxxxxxxxxxxxxxxxxxxxxxxxxxxxxxxxxxxxxxxxxxxxxxxxxxxxxxxxxxxxxxxxxxxxxxxxxxxxxxxxxxxxxxxxxxxx</a:t>
            </a:r>
          </a:p>
          <a:p>
            <a:endParaRPr lang="es-MX" sz="2400" dirty="0">
              <a:solidFill>
                <a:srgbClr val="1E1D75"/>
              </a:solidFill>
              <a:latin typeface="Candara" panose="020E0502030303020204" pitchFamily="34" charset="0"/>
            </a:endParaRPr>
          </a:p>
          <a:p>
            <a:r>
              <a:rPr lang="es-MX" sz="2400" dirty="0">
                <a:solidFill>
                  <a:srgbClr val="1E1D75"/>
                </a:solidFill>
                <a:latin typeface="Candara" panose="020E0502030303020204" pitchFamily="34" charset="0"/>
              </a:rPr>
              <a:t>Xxxxxxxxxxxxxxxxxxxxxxxxxxxxxxxxxxxxxxxxxxxxxxxxxxxxxxxxxxxxxxxxxxxxxxxxxxxxxxxxxxxxxxxxxxxxxxxxxxxxxxxxxxxxxxxxxxxxxxxxxxx</a:t>
            </a:r>
          </a:p>
          <a:p>
            <a:endParaRPr lang="es-MX" sz="2400" dirty="0">
              <a:solidFill>
                <a:srgbClr val="1E1D75"/>
              </a:solidFill>
              <a:latin typeface="Candara" panose="020E0502030303020204" pitchFamily="34" charset="0"/>
            </a:endParaRPr>
          </a:p>
          <a:p>
            <a:r>
              <a:rPr lang="es-MX" sz="2400" dirty="0">
                <a:solidFill>
                  <a:srgbClr val="1E1D75"/>
                </a:solidFill>
                <a:latin typeface="Candara" panose="020E0502030303020204" pitchFamily="34" charset="0"/>
              </a:rPr>
              <a:t>Xxxxxxxxxxxxxxxxxxxxxxxxxxxxxxxxxxxxxxxxxxxxxxxxxxxxxxxxxxxxxxxxxxxxxxxxxxxxxxxxxxxxxxxxxxxxxxxxxxxxxxxxxxxxxxxxxxxxxxxxxxx</a:t>
            </a:r>
          </a:p>
        </p:txBody>
      </p:sp>
    </p:spTree>
    <p:extLst>
      <p:ext uri="{BB962C8B-B14F-4D97-AF65-F5344CB8AC3E}">
        <p14:creationId xmlns:p14="http://schemas.microsoft.com/office/powerpoint/2010/main" val="13452047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>
            <a:extLst>
              <a:ext uri="{FF2B5EF4-FFF2-40B4-BE49-F238E27FC236}">
                <a16:creationId xmlns:a16="http://schemas.microsoft.com/office/drawing/2014/main" id="{220FA5DD-F7DF-4198-A80C-23C3AB797F2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4950"/>
          <a:stretch/>
        </p:blipFill>
        <p:spPr>
          <a:xfrm>
            <a:off x="0" y="0"/>
            <a:ext cx="1717964" cy="6858000"/>
          </a:xfrm>
          <a:prstGeom prst="rect">
            <a:avLst/>
          </a:prstGeom>
        </p:spPr>
      </p:pic>
      <p:sp>
        <p:nvSpPr>
          <p:cNvPr id="3" name="Retângulo 2">
            <a:extLst>
              <a:ext uri="{FF2B5EF4-FFF2-40B4-BE49-F238E27FC236}">
                <a16:creationId xmlns:a16="http://schemas.microsoft.com/office/drawing/2014/main" id="{B01888B0-E4DD-4FB5-AAF4-57985D0D9B8C}"/>
              </a:ext>
            </a:extLst>
          </p:cNvPr>
          <p:cNvSpPr/>
          <p:nvPr/>
        </p:nvSpPr>
        <p:spPr>
          <a:xfrm>
            <a:off x="3435928" y="368659"/>
            <a:ext cx="8340435" cy="86177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pt-BR" sz="5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1E1D75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badi" panose="020B0604020104020204" pitchFamily="34" charset="0"/>
              </a:rPr>
              <a:t>REFERÊNCIAS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B152A174-6FFC-4772-A7C0-3D91487F36B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394" b="21212"/>
          <a:stretch/>
        </p:blipFill>
        <p:spPr>
          <a:xfrm>
            <a:off x="1799652" y="337881"/>
            <a:ext cx="1554588" cy="923331"/>
          </a:xfrm>
          <a:prstGeom prst="rect">
            <a:avLst/>
          </a:prstGeom>
        </p:spPr>
      </p:pic>
      <p:sp>
        <p:nvSpPr>
          <p:cNvPr id="5" name="CaixaDeTexto 4">
            <a:extLst>
              <a:ext uri="{FF2B5EF4-FFF2-40B4-BE49-F238E27FC236}">
                <a16:creationId xmlns:a16="http://schemas.microsoft.com/office/drawing/2014/main" id="{404DEAB5-BE99-40B0-82B5-73412649FE76}"/>
              </a:ext>
            </a:extLst>
          </p:cNvPr>
          <p:cNvSpPr txBox="1"/>
          <p:nvPr/>
        </p:nvSpPr>
        <p:spPr>
          <a:xfrm>
            <a:off x="1925782" y="1607127"/>
            <a:ext cx="9850581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dirty="0">
                <a:solidFill>
                  <a:srgbClr val="1E1D75"/>
                </a:solidFill>
                <a:latin typeface="Candara" panose="020E0502030303020204" pitchFamily="34" charset="0"/>
              </a:rPr>
              <a:t>Xxxxxxxxxxxxxxxxxxxxxxxxxxxxxxxxxxxxxxxxxxxxxxxxxxxxxxxxxxxxxxxxxxxxxxxxxxxxxxxxxxxxxxxxxxxxxxxxxxxxxxxxxxxxxxxxxxxxxxxxxxx</a:t>
            </a:r>
          </a:p>
          <a:p>
            <a:endParaRPr lang="es-MX" sz="2400" dirty="0">
              <a:solidFill>
                <a:srgbClr val="1E1D75"/>
              </a:solidFill>
              <a:latin typeface="Candara" panose="020E0502030303020204" pitchFamily="34" charset="0"/>
            </a:endParaRPr>
          </a:p>
          <a:p>
            <a:r>
              <a:rPr lang="es-MX" sz="2400" dirty="0">
                <a:solidFill>
                  <a:srgbClr val="1E1D75"/>
                </a:solidFill>
                <a:latin typeface="Candara" panose="020E0502030303020204" pitchFamily="34" charset="0"/>
              </a:rPr>
              <a:t>Xxxxxxxxxxxxxxxxxxxxxxxxxxxxxxxxxxxxxxxxxxxxxxxxxxxxxxxxxxxxxxxxxxxxxxxxxxxxxxxxxxxxxxxxxxxxxxxxxxxxxxxxxxxxxxxxxxxxxxxxxxx</a:t>
            </a:r>
          </a:p>
          <a:p>
            <a:endParaRPr lang="es-MX" sz="2400" dirty="0">
              <a:solidFill>
                <a:srgbClr val="1E1D75"/>
              </a:solidFill>
              <a:latin typeface="Candara" panose="020E0502030303020204" pitchFamily="34" charset="0"/>
            </a:endParaRPr>
          </a:p>
          <a:p>
            <a:r>
              <a:rPr lang="es-MX" sz="2400" dirty="0">
                <a:solidFill>
                  <a:srgbClr val="1E1D75"/>
                </a:solidFill>
                <a:latin typeface="Candara" panose="020E0502030303020204" pitchFamily="34" charset="0"/>
              </a:rPr>
              <a:t>Xxxxxxxxxxxxxxxxxxxxxxxxxxxxxxxxxxxxxxxxxxxxxxxxxxxxxxxxxxxxxxxxxxxxxxxxxxxxxxxxxxxxxxxxxxxxxxxxxxxxxxxxxxxxxxxxxxxxxxxxxxx</a:t>
            </a:r>
          </a:p>
        </p:txBody>
      </p:sp>
    </p:spTree>
    <p:extLst>
      <p:ext uri="{BB962C8B-B14F-4D97-AF65-F5344CB8AC3E}">
        <p14:creationId xmlns:p14="http://schemas.microsoft.com/office/powerpoint/2010/main" val="22449261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38</Words>
  <Application>Microsoft Office PowerPoint</Application>
  <PresentationFormat>Widescreen</PresentationFormat>
  <Paragraphs>47</Paragraphs>
  <Slides>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14" baseType="lpstr">
      <vt:lpstr>Abadi</vt:lpstr>
      <vt:lpstr>Arial</vt:lpstr>
      <vt:lpstr>Calibri</vt:lpstr>
      <vt:lpstr>Calibri Light</vt:lpstr>
      <vt:lpstr>Candara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Rusanil Moreira Júnior</dc:creator>
  <cp:lastModifiedBy>Rusanil Moreira Júnior</cp:lastModifiedBy>
  <cp:revision>15</cp:revision>
  <dcterms:created xsi:type="dcterms:W3CDTF">2023-06-27T20:02:58Z</dcterms:created>
  <dcterms:modified xsi:type="dcterms:W3CDTF">2023-06-27T20:17:17Z</dcterms:modified>
</cp:coreProperties>
</file>