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64" r:id="rId4"/>
    <p:sldId id="270" r:id="rId5"/>
    <p:sldId id="267" r:id="rId6"/>
    <p:sldId id="271" r:id="rId7"/>
    <p:sldId id="266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3AF087-2AF5-46A8-9FAA-541027A97A10}" v="16" dt="2025-02-13T00:09:28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F6FBF-ADF2-4A05-9BE5-8776E5D1730C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99C46-D108-4D2F-B29E-2DCD68C7F2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78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B99C46-D108-4D2F-B29E-2DCD68C7F25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09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82E5C-FB69-A57A-C524-13149F8EE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0AF608-EB59-969C-571A-670047ADD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CAD3B0-2092-BDB6-786E-730B1DE9A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E06270-7FCB-832B-3B1A-0A7AB928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03E719-B328-96A7-5D94-589677D5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23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585D2-E224-86AE-FE60-DD877BC8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0C10A5-E3FA-7B5F-7C1B-554CA4F70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663D42-2694-FB0E-B469-1DBBC94AB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9269D4-2A14-BA19-E930-A35450C2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496B8F-F54B-01F2-AE1F-5DC0519E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04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D2626B-ECAD-8878-B123-66671D0D8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8D38F62-3B65-9EE1-63A1-333BEE817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3B5A00-74F4-0772-5869-1326B447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A59042-BFAE-49FB-9152-6DD5F554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16F20-00F0-24DE-5D60-A199C4EA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78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EE9A3-F7B5-7EAC-C7FB-4229F65A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8C1D40-DF95-8435-0D7C-6C8012B3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AD781D-E29D-7542-6F60-AA452FF7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D25A86-6D33-11E3-95F5-D1FC62CF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392077-484C-4BEF-3CFF-1FF32088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30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7E3B8-BCC9-615D-66FC-175261DA6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30A684-D577-692E-CDE9-E996B421D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B5244C-22E5-F307-F275-AFD75A799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4178-33E1-6CD4-B6AF-BB234EA3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B4D27F-050F-2B6C-BFFA-C20F5134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49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06D27-FBE5-827C-FD0F-5884F634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DDB3A1-A32B-B67E-6816-5616E7409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CC7EED-E26E-18AA-790E-1BD06526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437165-B909-1382-5467-E27DFDCE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EE8B60-8DE0-F8E3-D503-65632222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1DD413-49A8-77F8-526F-2D356D11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9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A12EF-2763-E160-3C2C-00E78B7F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309650-533D-B43A-F3B2-02218EB3E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B049BD-5E38-D5C1-11FD-F4F8C41DF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C93883A-3826-281D-A697-FA8A6A1FC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3F5156-883A-2177-772C-E393DE0F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4B1F67F-C12F-99D1-9DFF-9B919F09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6812F01-432C-59E1-C481-A55C6E58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DF9C37-2885-CAF3-45D0-349A1000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59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EE447-9075-31AF-E65F-C8222552A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B06F41C-D7FF-F603-7A9A-F53D79845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44029A3-AF1E-6516-1514-012349584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FCF3C5C-E933-CF8D-5136-975FF534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235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F83EFEC-46BD-C472-CA31-B13D73C7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2C74920-A2ED-854F-FA8B-B28C18C2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163DAE-6D26-97BB-7DC9-F4A127A0F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2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8965C-C1FC-BD24-5E7E-8294DEB21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827D64-9483-A1E2-F30F-AE71C2B90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532D20-B331-0181-21B4-582BB3D22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CE0E625-2DDC-447B-0BD2-7B9C3A12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5EC13D-BD5B-99CC-DFD4-09B595B0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E114C3-DBD7-FB80-B7AF-CAB7D14C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94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33262-7C29-D3F4-F9FC-F7DB0977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554320A-2545-BB27-7E74-70220ABE5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5139A34-778E-9064-444C-6A7F0C6BA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3057A0-C9A1-44CF-1FD2-7C30CB20C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7B74B7-BE1E-36F6-19E5-2879A1C7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06B57D-47AB-82C0-6423-911DEF55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4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30167B-33FC-73C5-84CE-4352E1669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AF58AD-8735-F034-1002-DC1386F25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BFA86C-E598-9106-6217-053880755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C4AE86-9B19-4E70-9BEB-8B858D914CAF}" type="datetimeFigureOut">
              <a:rPr lang="pt-BR" smtClean="0"/>
              <a:t>08/05/2025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15FF1C-ACAA-1CAE-9507-142678932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6DF018-6DC9-6F9B-6156-5487212A0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7B606F-3A4E-4A6A-9D81-803DD8E6BE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62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Diagrama&#10;&#10;O conteúdo gerado por IA pode estar incorreto.">
            <a:extLst>
              <a:ext uri="{FF2B5EF4-FFF2-40B4-BE49-F238E27FC236}">
                <a16:creationId xmlns:a16="http://schemas.microsoft.com/office/drawing/2014/main" id="{4E03A72A-E484-7AEC-6DCC-BC39600DB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466134-2520-0910-33CB-63A20FD29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786" y="406400"/>
            <a:ext cx="7174614" cy="2387600"/>
          </a:xfrm>
        </p:spPr>
        <p:txBody>
          <a:bodyPr>
            <a:normAutofit/>
          </a:bodyPr>
          <a:lstStyle/>
          <a:p>
            <a:r>
              <a:rPr lang="pt-BR" dirty="0"/>
              <a:t>TÍTULO </a:t>
            </a:r>
            <a:br>
              <a:rPr lang="pt-BR" dirty="0"/>
            </a:br>
            <a:r>
              <a:rPr lang="pt-BR" dirty="0"/>
              <a:t>DO TRABALHO </a:t>
            </a:r>
            <a:br>
              <a:rPr lang="pt-BR" dirty="0"/>
            </a:br>
            <a:r>
              <a:rPr lang="pt-BR" sz="3600" dirty="0">
                <a:solidFill>
                  <a:srgbClr val="FF0000"/>
                </a:solidFill>
              </a:rPr>
              <a:t>(Caixa Alta e Centralizado) 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C1026C-B403-3740-1BD1-91B531442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786" y="3200400"/>
            <a:ext cx="7174614" cy="3251200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Autores</a:t>
            </a:r>
            <a:endParaRPr lang="pt-BR" sz="2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Instituição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i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E-mail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t-BR" sz="2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Coautores</a:t>
            </a:r>
            <a:endParaRPr lang="pt-BR" sz="2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Instituição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pt-BR" sz="2000" kern="100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t-BR" sz="2000" kern="100" dirty="0">
                <a:solidFill>
                  <a:srgbClr val="FF0000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(Ambos alinhados à esquerda)</a:t>
            </a:r>
            <a:endParaRPr lang="pt-BR" sz="2000" kern="100" dirty="0">
              <a:solidFill>
                <a:srgbClr val="FF00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2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B04DE6-22F2-7491-3BBC-619722CF7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329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8800" dirty="0"/>
              <a:t>ESCOLHA UM DOS 3 MODELOS A SEGUIR PARA CONSTRUIR A SUA APRESENTAÇÃO. </a:t>
            </a:r>
          </a:p>
        </p:txBody>
      </p:sp>
    </p:spTree>
    <p:extLst>
      <p:ext uri="{BB962C8B-B14F-4D97-AF65-F5344CB8AC3E}">
        <p14:creationId xmlns:p14="http://schemas.microsoft.com/office/powerpoint/2010/main" val="5501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2CCC582E-997E-CE7D-BC26-A21B66E39EA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17C8915-DA37-13C2-A9CD-41275CF8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1" dirty="0"/>
              <a:t>REGRAS DE APRESENTAÇÃO: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4BA98C-C85B-894C-151C-0E44918EF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b="1" dirty="0"/>
          </a:p>
          <a:p>
            <a:r>
              <a:rPr lang="pt-BR" b="1" dirty="0"/>
              <a:t>TEMPO DE APRESENTAÇÃO: </a:t>
            </a:r>
          </a:p>
          <a:p>
            <a:r>
              <a:rPr lang="pt-BR" dirty="0"/>
              <a:t>O grupo se apresentará em 10 minutos. </a:t>
            </a:r>
          </a:p>
          <a:p>
            <a:endParaRPr lang="pt-BR" dirty="0"/>
          </a:p>
          <a:p>
            <a:r>
              <a:rPr lang="pt-BR" b="1" dirty="0"/>
              <a:t>COMPONENTES MÍNIMOS QUE DEVEM SER CONTEMPLADOS NO SLIDE:</a:t>
            </a:r>
          </a:p>
          <a:p>
            <a:r>
              <a:rPr lang="pt-BR" dirty="0"/>
              <a:t>Objetivos;</a:t>
            </a:r>
          </a:p>
          <a:p>
            <a:r>
              <a:rPr lang="pt-BR" dirty="0"/>
              <a:t>Metodologia;</a:t>
            </a:r>
          </a:p>
          <a:p>
            <a:r>
              <a:rPr lang="pt-BR" dirty="0"/>
              <a:t>Desenvolvimento;</a:t>
            </a:r>
          </a:p>
          <a:p>
            <a:r>
              <a:rPr lang="pt-BR" dirty="0"/>
              <a:t>Principais Conclusões;</a:t>
            </a:r>
          </a:p>
          <a:p>
            <a:r>
              <a:rPr lang="pt-BR" dirty="0"/>
              <a:t>Referências.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391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AE166-9E34-B4D8-4C7C-09BA408C2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Padrão do plano de fundo&#10;&#10;O conteúdo gerado por IA pode estar incorreto.">
            <a:extLst>
              <a:ext uri="{FF2B5EF4-FFF2-40B4-BE49-F238E27FC236}">
                <a16:creationId xmlns:a16="http://schemas.microsoft.com/office/drawing/2014/main" id="{0ADB57EA-7272-5064-19A6-F5B0AC73F98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2173962-72B6-F36D-6279-28CC97B8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D2D3BF-FED0-7ABE-CE15-537AD0E2E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666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DAF22C0-5781-67E4-5513-0B5DBDF1A0A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rcRect l="190" t="800" r="230" b="-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46B8A035-C899-BBB4-3FDE-E09695EB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just"/>
            <a:r>
              <a:rPr lang="pt-BR" b="1" dirty="0"/>
              <a:t>REGRAS DE APRESENTAÇÃO: 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6FE8C718-3A21-9D9C-7430-F89EE647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pt-BR" b="1" dirty="0"/>
          </a:p>
          <a:p>
            <a:r>
              <a:rPr lang="pt-BR" b="1" dirty="0"/>
              <a:t>TEMPO DE APRESENTAÇÃO: </a:t>
            </a:r>
          </a:p>
          <a:p>
            <a:r>
              <a:rPr lang="pt-BR" dirty="0"/>
              <a:t>O grupo se apresentará em 20 minutos. </a:t>
            </a:r>
          </a:p>
          <a:p>
            <a:endParaRPr lang="pt-BR" dirty="0"/>
          </a:p>
          <a:p>
            <a:r>
              <a:rPr lang="pt-BR" b="1" dirty="0"/>
              <a:t>COMPONENTES MÍNIMOS QUE DEVEM SER CONTEMPLADOS NO SLIDE:</a:t>
            </a:r>
          </a:p>
          <a:p>
            <a:r>
              <a:rPr lang="pt-BR" dirty="0"/>
              <a:t>Objetivos;</a:t>
            </a:r>
          </a:p>
          <a:p>
            <a:r>
              <a:rPr lang="pt-BR" dirty="0"/>
              <a:t>Metodologia;</a:t>
            </a:r>
          </a:p>
          <a:p>
            <a:r>
              <a:rPr lang="pt-BR" dirty="0"/>
              <a:t>Desenvolvimento;</a:t>
            </a:r>
          </a:p>
          <a:p>
            <a:r>
              <a:rPr lang="pt-BR" dirty="0"/>
              <a:t>Principais Conclusões;</a:t>
            </a:r>
          </a:p>
          <a:p>
            <a:r>
              <a:rPr lang="pt-BR" dirty="0"/>
              <a:t>Referências.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91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DDA3D-A132-1783-1119-4F0E4DB1F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C1E1A81-925F-DD80-09D9-4845F4781F7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rcRect l="190" t="800" r="230" b="-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710007-99A6-7DBE-038F-01769BD2D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1FA499-33C3-B758-0108-4DC1CD6CD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40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B1BC6-D012-7328-193D-13568C86B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C04E0147-676C-628E-C404-D7FD87E9DE3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1F0B907-A05E-F79D-473D-B82A4067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just"/>
            <a:r>
              <a:rPr lang="pt-BR" b="1" dirty="0"/>
              <a:t>REGRAS DE APRESENTAÇÃO: 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BF6C8D69-A423-1B73-120D-AFBC046A8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pt-BR" b="1" dirty="0"/>
          </a:p>
          <a:p>
            <a:r>
              <a:rPr lang="pt-BR" b="1" dirty="0"/>
              <a:t>TEMPO DE APRESENTAÇÃO: </a:t>
            </a:r>
          </a:p>
          <a:p>
            <a:r>
              <a:rPr lang="pt-BR" dirty="0"/>
              <a:t>O grupo se apresentará em 20 minutos. </a:t>
            </a:r>
          </a:p>
          <a:p>
            <a:endParaRPr lang="pt-BR" dirty="0"/>
          </a:p>
          <a:p>
            <a:r>
              <a:rPr lang="pt-BR" b="1" dirty="0"/>
              <a:t>COMPONENTES MÍNIMOS QUE DEVEM SER CONTEMPLADOS NO SLIDE:</a:t>
            </a:r>
          </a:p>
          <a:p>
            <a:r>
              <a:rPr lang="pt-BR" dirty="0"/>
              <a:t>Objetivos;</a:t>
            </a:r>
          </a:p>
          <a:p>
            <a:r>
              <a:rPr lang="pt-BR" dirty="0"/>
              <a:t>Metodologia;</a:t>
            </a:r>
          </a:p>
          <a:p>
            <a:r>
              <a:rPr lang="pt-BR" dirty="0"/>
              <a:t>Desenvolvimento;</a:t>
            </a:r>
          </a:p>
          <a:p>
            <a:r>
              <a:rPr lang="pt-BR" dirty="0"/>
              <a:t>Principais Conclusões;</a:t>
            </a:r>
          </a:p>
          <a:p>
            <a:r>
              <a:rPr lang="pt-BR" dirty="0"/>
              <a:t>Referências.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312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926512-DF2B-B2DF-B54E-179B63408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ECF3E397-5F74-B2F0-A932-5486C2C85BF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CA4ECCF-70A8-74EA-6B8E-0DAA33A5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C7E87E-361F-C609-BB95-07D790CAB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99635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145</Words>
  <Application>Microsoft Office PowerPoint</Application>
  <PresentationFormat>Widescreen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do Office</vt:lpstr>
      <vt:lpstr>TÍTULO  DO TRABALHO  (Caixa Alta e Centralizado) </vt:lpstr>
      <vt:lpstr>Apresentação do PowerPoint</vt:lpstr>
      <vt:lpstr>REGRAS DE APRESENTAÇÃO: </vt:lpstr>
      <vt:lpstr>Apresentação do PowerPoint</vt:lpstr>
      <vt:lpstr>REGRAS DE APRESENTAÇÃO: </vt:lpstr>
      <vt:lpstr>Apresentação do PowerPoint</vt:lpstr>
      <vt:lpstr>REGRAS DE APRESENTAÇÃO: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caio henrique</dc:creator>
  <cp:lastModifiedBy>Renato Barros de Almeida</cp:lastModifiedBy>
  <cp:revision>2</cp:revision>
  <dcterms:created xsi:type="dcterms:W3CDTF">2025-02-12T19:32:47Z</dcterms:created>
  <dcterms:modified xsi:type="dcterms:W3CDTF">2025-05-08T21:01:52Z</dcterms:modified>
</cp:coreProperties>
</file>