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74" r:id="rId2"/>
    <p:sldId id="285" r:id="rId3"/>
    <p:sldId id="286" r:id="rId4"/>
    <p:sldId id="287" r:id="rId5"/>
    <p:sldId id="288" r:id="rId6"/>
    <p:sldId id="289" r:id="rId7"/>
    <p:sldId id="290" r:id="rId8"/>
    <p:sldId id="292" r:id="rId9"/>
    <p:sldId id="293" r:id="rId10"/>
    <p:sldId id="291" r:id="rId11"/>
  </p:sldIdLst>
  <p:sldSz cx="9144000" cy="6858000" type="screen4x3"/>
  <p:notesSz cx="6858000" cy="91440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471A19"/>
    <a:srgbClr val="4F0705"/>
    <a:srgbClr val="690907"/>
    <a:srgbClr val="5A21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>
            <a:extLst>
              <a:ext uri="{FF2B5EF4-FFF2-40B4-BE49-F238E27FC236}">
                <a16:creationId xmlns:a16="http://schemas.microsoft.com/office/drawing/2014/main" id="{29481C0A-F088-4B4D-9B7E-043B7C0669E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E0DACE56-D933-4508-815A-D77C3FA42F6E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7606C81-9FC1-40BB-B1FE-3D24A07AAC87}" type="datetimeFigureOut">
              <a:rPr lang="pt-BR"/>
              <a:pPr>
                <a:defRPr/>
              </a:pPr>
              <a:t>06/06/2024</a:t>
            </a:fld>
            <a:endParaRPr lang="pt-BR"/>
          </a:p>
        </p:txBody>
      </p:sp>
      <p:sp>
        <p:nvSpPr>
          <p:cNvPr id="4" name="Espaço Reservado para Imagem de Slide 3">
            <a:extLst>
              <a:ext uri="{FF2B5EF4-FFF2-40B4-BE49-F238E27FC236}">
                <a16:creationId xmlns:a16="http://schemas.microsoft.com/office/drawing/2014/main" id="{0907F3F9-5613-4561-BB51-9D55446C111B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BR" noProof="0"/>
          </a:p>
        </p:txBody>
      </p:sp>
      <p:sp>
        <p:nvSpPr>
          <p:cNvPr id="5" name="Espaço Reservado para Anotações 4">
            <a:extLst>
              <a:ext uri="{FF2B5EF4-FFF2-40B4-BE49-F238E27FC236}">
                <a16:creationId xmlns:a16="http://schemas.microsoft.com/office/drawing/2014/main" id="{2B479F38-E474-4968-B8B8-ACE171879C7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noProof="0"/>
              <a:t>Clique para editar os estilos do texto mestre</a:t>
            </a:r>
          </a:p>
          <a:p>
            <a:pPr lvl="1"/>
            <a:r>
              <a:rPr lang="pt-BR" noProof="0"/>
              <a:t>Segundo nível</a:t>
            </a:r>
          </a:p>
          <a:p>
            <a:pPr lvl="2"/>
            <a:r>
              <a:rPr lang="pt-BR" noProof="0"/>
              <a:t>Terceiro nível</a:t>
            </a:r>
          </a:p>
          <a:p>
            <a:pPr lvl="3"/>
            <a:r>
              <a:rPr lang="pt-BR" noProof="0"/>
              <a:t>Quarto nível</a:t>
            </a:r>
          </a:p>
          <a:p>
            <a:pPr lvl="4"/>
            <a:r>
              <a:rPr lang="pt-BR" noProof="0"/>
              <a:t>Quinto nível</a:t>
            </a:r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1A677EAA-B5EB-4ADF-87B1-598E9AEAB584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540844E6-4C2F-47DE-9A42-CE93C76707B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B5C9EBB0-A026-4BE0-BC0A-421B4A6D4AFB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1877778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B5858CF-415B-413E-B89B-8D906B5EC4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BFEC96-FCEF-4A46-AB27-0088881A4570}" type="datetimeFigureOut">
              <a:rPr lang="pt-BR"/>
              <a:pPr>
                <a:defRPr/>
              </a:pPr>
              <a:t>06/06/2024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C80E128-176E-4366-AC42-3640DF8A91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C2EE578-9134-4885-A175-B732771BB1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F9C92A-EB76-4DA8-8BDB-3B1B3E4E86B5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6130532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DDBACAD-16D0-4E2A-AD0D-70630428E3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B2B644-86BE-4244-92D4-9D71CD41F692}" type="datetimeFigureOut">
              <a:rPr lang="pt-BR"/>
              <a:pPr>
                <a:defRPr/>
              </a:pPr>
              <a:t>06/06/2024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E61AB2D-5DA8-4AF7-9B52-E55C095855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5456B6E-FB32-41FF-A06E-F069D91FBA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D09027-3909-48EC-88C8-D860AC59D8D3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8400879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2425A5F-A10A-42ED-B0A3-7758CC674F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05E7BC-ED6C-4279-A1E6-CF0DB16A51A8}" type="datetimeFigureOut">
              <a:rPr lang="pt-BR"/>
              <a:pPr>
                <a:defRPr/>
              </a:pPr>
              <a:t>06/06/2024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9754F13-33D9-4C8A-96BD-7590C762E6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9E31039-456E-4429-BF76-97DEADD0DD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984B18-5045-4B97-98E9-EC15662D3483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9361027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4F5249C-818A-4E78-8C2B-995A83C6C5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112361-092C-487D-AB0A-CC55D5EAEB29}" type="datetimeFigureOut">
              <a:rPr lang="pt-BR"/>
              <a:pPr>
                <a:defRPr/>
              </a:pPr>
              <a:t>06/06/2024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584E4D0-1956-41F2-81E3-48186253F6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ABDFE80-7476-4D99-9814-E92A143249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053D-D663-48EA-8B30-5BCE1A224260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2893233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3E24D0B-3DA3-43BA-87BD-F3E59C6EB2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233EB0-7993-4E72-94D3-46F1B7CE4C1C}" type="datetimeFigureOut">
              <a:rPr lang="pt-BR"/>
              <a:pPr>
                <a:defRPr/>
              </a:pPr>
              <a:t>06/06/2024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4614369-C25A-4C43-B00E-651466FCB6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0E85CFD-F94B-4086-86AA-845838CE74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0B3FF1-67A0-4302-8271-21D5AD23A0AD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0047409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3">
            <a:extLst>
              <a:ext uri="{FF2B5EF4-FFF2-40B4-BE49-F238E27FC236}">
                <a16:creationId xmlns:a16="http://schemas.microsoft.com/office/drawing/2014/main" id="{3B49D85F-49CC-4168-B333-C115B7FE46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C30598-5415-4781-853A-E6C34E836CB7}" type="datetimeFigureOut">
              <a:rPr lang="pt-BR"/>
              <a:pPr>
                <a:defRPr/>
              </a:pPr>
              <a:t>06/06/2024</a:t>
            </a:fld>
            <a:endParaRPr lang="pt-BR"/>
          </a:p>
        </p:txBody>
      </p:sp>
      <p:sp>
        <p:nvSpPr>
          <p:cNvPr id="6" name="Espaço Reservado para Rodapé 4">
            <a:extLst>
              <a:ext uri="{FF2B5EF4-FFF2-40B4-BE49-F238E27FC236}">
                <a16:creationId xmlns:a16="http://schemas.microsoft.com/office/drawing/2014/main" id="{803721D2-1C98-40EE-ACFC-8F1473AF16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>
            <a:extLst>
              <a:ext uri="{FF2B5EF4-FFF2-40B4-BE49-F238E27FC236}">
                <a16:creationId xmlns:a16="http://schemas.microsoft.com/office/drawing/2014/main" id="{741017A0-7281-4CC9-8294-ED511F972D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637820-AB44-4F7E-830C-1305983EA676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6758477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3">
            <a:extLst>
              <a:ext uri="{FF2B5EF4-FFF2-40B4-BE49-F238E27FC236}">
                <a16:creationId xmlns:a16="http://schemas.microsoft.com/office/drawing/2014/main" id="{4165075F-8DCE-464A-8B65-03305E19EF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64CB44-137D-4AF9-B191-C83511B36111}" type="datetimeFigureOut">
              <a:rPr lang="pt-BR"/>
              <a:pPr>
                <a:defRPr/>
              </a:pPr>
              <a:t>06/06/2024</a:t>
            </a:fld>
            <a:endParaRPr lang="pt-BR"/>
          </a:p>
        </p:txBody>
      </p:sp>
      <p:sp>
        <p:nvSpPr>
          <p:cNvPr id="8" name="Espaço Reservado para Rodapé 4">
            <a:extLst>
              <a:ext uri="{FF2B5EF4-FFF2-40B4-BE49-F238E27FC236}">
                <a16:creationId xmlns:a16="http://schemas.microsoft.com/office/drawing/2014/main" id="{2F485264-8967-43D6-A121-CA77D64DF4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5">
            <a:extLst>
              <a:ext uri="{FF2B5EF4-FFF2-40B4-BE49-F238E27FC236}">
                <a16:creationId xmlns:a16="http://schemas.microsoft.com/office/drawing/2014/main" id="{60A34E6B-A3B7-4A60-8136-413244EB3A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3933EF-74D5-4303-8EC6-AA02C24A1620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8413300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Data 3">
            <a:extLst>
              <a:ext uri="{FF2B5EF4-FFF2-40B4-BE49-F238E27FC236}">
                <a16:creationId xmlns:a16="http://schemas.microsoft.com/office/drawing/2014/main" id="{FD70DE99-5599-4A4F-93D4-F01242A642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392E8F-D9FE-4EC9-B21C-41220FCE4663}" type="datetimeFigureOut">
              <a:rPr lang="pt-BR"/>
              <a:pPr>
                <a:defRPr/>
              </a:pPr>
              <a:t>06/06/2024</a:t>
            </a:fld>
            <a:endParaRPr lang="pt-BR"/>
          </a:p>
        </p:txBody>
      </p:sp>
      <p:sp>
        <p:nvSpPr>
          <p:cNvPr id="4" name="Espaço Reservado para Rodapé 4">
            <a:extLst>
              <a:ext uri="{FF2B5EF4-FFF2-40B4-BE49-F238E27FC236}">
                <a16:creationId xmlns:a16="http://schemas.microsoft.com/office/drawing/2014/main" id="{56196E28-F54C-4E7B-AF7B-04CE15622D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5">
            <a:extLst>
              <a:ext uri="{FF2B5EF4-FFF2-40B4-BE49-F238E27FC236}">
                <a16:creationId xmlns:a16="http://schemas.microsoft.com/office/drawing/2014/main" id="{C556382A-8049-4C99-AA51-DD1D26F31F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860E7E-BDC4-4A37-991E-6251877081B6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8108698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3">
            <a:extLst>
              <a:ext uri="{FF2B5EF4-FFF2-40B4-BE49-F238E27FC236}">
                <a16:creationId xmlns:a16="http://schemas.microsoft.com/office/drawing/2014/main" id="{1D962D93-2228-4A0B-BD65-BF62B1956B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7EBB39-2395-482F-A0C1-38A2D8034962}" type="datetimeFigureOut">
              <a:rPr lang="pt-BR"/>
              <a:pPr>
                <a:defRPr/>
              </a:pPr>
              <a:t>06/06/2024</a:t>
            </a:fld>
            <a:endParaRPr lang="pt-BR"/>
          </a:p>
        </p:txBody>
      </p:sp>
      <p:sp>
        <p:nvSpPr>
          <p:cNvPr id="3" name="Espaço Reservado para Rodapé 4">
            <a:extLst>
              <a:ext uri="{FF2B5EF4-FFF2-40B4-BE49-F238E27FC236}">
                <a16:creationId xmlns:a16="http://schemas.microsoft.com/office/drawing/2014/main" id="{59128F2A-E292-4602-9634-2EEA9880ED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5">
            <a:extLst>
              <a:ext uri="{FF2B5EF4-FFF2-40B4-BE49-F238E27FC236}">
                <a16:creationId xmlns:a16="http://schemas.microsoft.com/office/drawing/2014/main" id="{2D680BD9-9A0C-4D62-931B-235E8A82F6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1463DC-3ADA-4D16-8E2C-7E2C541CBDD1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3631749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3">
            <a:extLst>
              <a:ext uri="{FF2B5EF4-FFF2-40B4-BE49-F238E27FC236}">
                <a16:creationId xmlns:a16="http://schemas.microsoft.com/office/drawing/2014/main" id="{4E8BF5A9-3350-411A-843E-3816C65000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51E078-E524-4072-84E3-9BDBDBBA9F5C}" type="datetimeFigureOut">
              <a:rPr lang="pt-BR"/>
              <a:pPr>
                <a:defRPr/>
              </a:pPr>
              <a:t>06/06/2024</a:t>
            </a:fld>
            <a:endParaRPr lang="pt-BR"/>
          </a:p>
        </p:txBody>
      </p:sp>
      <p:sp>
        <p:nvSpPr>
          <p:cNvPr id="6" name="Espaço Reservado para Rodapé 4">
            <a:extLst>
              <a:ext uri="{FF2B5EF4-FFF2-40B4-BE49-F238E27FC236}">
                <a16:creationId xmlns:a16="http://schemas.microsoft.com/office/drawing/2014/main" id="{0BD04350-05E7-46CE-91CF-EC1A6B5B6A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>
            <a:extLst>
              <a:ext uri="{FF2B5EF4-FFF2-40B4-BE49-F238E27FC236}">
                <a16:creationId xmlns:a16="http://schemas.microsoft.com/office/drawing/2014/main" id="{518233CE-CFBA-4172-8640-6E147F3E29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60AE60-58F2-4C22-ADB9-8F08B05A3430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9599585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3">
            <a:extLst>
              <a:ext uri="{FF2B5EF4-FFF2-40B4-BE49-F238E27FC236}">
                <a16:creationId xmlns:a16="http://schemas.microsoft.com/office/drawing/2014/main" id="{D2670B66-F332-47F5-BDBA-1F275B1773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4820BF-4C4D-47C2-A69F-D7B69C85F1EA}" type="datetimeFigureOut">
              <a:rPr lang="pt-BR"/>
              <a:pPr>
                <a:defRPr/>
              </a:pPr>
              <a:t>06/06/2024</a:t>
            </a:fld>
            <a:endParaRPr lang="pt-BR"/>
          </a:p>
        </p:txBody>
      </p:sp>
      <p:sp>
        <p:nvSpPr>
          <p:cNvPr id="6" name="Espaço Reservado para Rodapé 4">
            <a:extLst>
              <a:ext uri="{FF2B5EF4-FFF2-40B4-BE49-F238E27FC236}">
                <a16:creationId xmlns:a16="http://schemas.microsoft.com/office/drawing/2014/main" id="{255F78DF-1B82-4AD3-9BD4-94F4371622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>
            <a:extLst>
              <a:ext uri="{FF2B5EF4-FFF2-40B4-BE49-F238E27FC236}">
                <a16:creationId xmlns:a16="http://schemas.microsoft.com/office/drawing/2014/main" id="{C2A6943B-7F8F-4B3E-B38B-43FFE424A5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FAB5C2-677D-4B68-99BA-864C9524EF01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3255030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ço Reservado para Título 1">
            <a:extLst>
              <a:ext uri="{FF2B5EF4-FFF2-40B4-BE49-F238E27FC236}">
                <a16:creationId xmlns:a16="http://schemas.microsoft.com/office/drawing/2014/main" id="{D7F98FCC-0290-446F-BADF-522CEAE9A169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 estilo do título mestre</a:t>
            </a:r>
          </a:p>
        </p:txBody>
      </p:sp>
      <p:sp>
        <p:nvSpPr>
          <p:cNvPr id="1027" name="Espaço Reservado para Texto 2">
            <a:extLst>
              <a:ext uri="{FF2B5EF4-FFF2-40B4-BE49-F238E27FC236}">
                <a16:creationId xmlns:a16="http://schemas.microsoft.com/office/drawing/2014/main" id="{C90D7FBA-0D1C-400C-AAE9-F5B23C37423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os estilos do texto mestre</a:t>
            </a:r>
          </a:p>
          <a:p>
            <a:pPr lvl="1"/>
            <a:r>
              <a:rPr lang="pt-BR" altLang="pt-BR"/>
              <a:t>Segundo nível</a:t>
            </a:r>
          </a:p>
          <a:p>
            <a:pPr lvl="2"/>
            <a:r>
              <a:rPr lang="pt-BR" altLang="pt-BR"/>
              <a:t>Terceiro nível</a:t>
            </a:r>
          </a:p>
          <a:p>
            <a:pPr lvl="3"/>
            <a:r>
              <a:rPr lang="pt-BR" altLang="pt-BR"/>
              <a:t>Quarto nível</a:t>
            </a:r>
          </a:p>
          <a:p>
            <a:pPr lvl="4"/>
            <a:r>
              <a:rPr lang="pt-BR" alt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891F644-5232-40F0-9075-7FA59BED351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C29B0E3-FEFC-4663-9903-D8FB6A369AE7}" type="datetimeFigureOut">
              <a:rPr lang="pt-BR"/>
              <a:pPr>
                <a:defRPr/>
              </a:pPr>
              <a:t>06/06/2024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500109A-5888-44C1-91B8-3004CEDA02F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645B057-2C2F-47ED-85B6-A48EE435C66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5BF1E557-EB13-4A71-83AF-060CCAAFF70D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ço Reservado para Conteúdo 2">
            <a:extLst>
              <a:ext uri="{FF2B5EF4-FFF2-40B4-BE49-F238E27FC236}">
                <a16:creationId xmlns:a16="http://schemas.microsoft.com/office/drawing/2014/main" id="{85C238E9-8558-4153-81CB-CD3A287D78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552" y="2492896"/>
            <a:ext cx="8250088" cy="4012530"/>
          </a:xfrm>
        </p:spPr>
        <p:txBody>
          <a:bodyPr/>
          <a:lstStyle/>
          <a:p>
            <a:pPr marL="0" indent="0" algn="ctr">
              <a:buNone/>
            </a:pPr>
            <a:r>
              <a:rPr lang="pt-BR" sz="3600" b="1" cap="all" dirty="0">
                <a:solidFill>
                  <a:schemeClr val="bg1"/>
                </a:solidFill>
                <a:latin typeface="Bell MT" pitchFamily="18" charset="0"/>
              </a:rPr>
              <a:t>TÍTULO DO TRABALHO</a:t>
            </a:r>
            <a:endParaRPr lang="pt-BR" sz="3600" dirty="0">
              <a:solidFill>
                <a:schemeClr val="bg1"/>
              </a:solidFill>
              <a:latin typeface="Bell MT" pitchFamily="18" charset="0"/>
            </a:endParaRPr>
          </a:p>
          <a:p>
            <a:pPr marL="0" indent="0">
              <a:buNone/>
            </a:pPr>
            <a:endParaRPr lang="pt-BR" altLang="pt-BR" b="1" dirty="0">
              <a:solidFill>
                <a:schemeClr val="bg1"/>
              </a:solidFill>
              <a:latin typeface="Bell MT" pitchFamily="18" charset="0"/>
            </a:endParaRPr>
          </a:p>
          <a:p>
            <a:pPr marL="0" indent="0" algn="r">
              <a:buFont typeface="Arial" panose="020B0604020202020204" pitchFamily="34" charset="0"/>
              <a:buNone/>
            </a:pPr>
            <a:endParaRPr lang="pt-BR" altLang="pt-BR" sz="2000" dirty="0">
              <a:solidFill>
                <a:schemeClr val="bg1"/>
              </a:solidFill>
              <a:latin typeface="Bell MT" pitchFamily="18" charset="0"/>
            </a:endParaRPr>
          </a:p>
          <a:p>
            <a:pPr marL="0" indent="0" algn="r">
              <a:buFont typeface="Arial" panose="020B0604020202020204" pitchFamily="34" charset="0"/>
              <a:buNone/>
            </a:pPr>
            <a:endParaRPr lang="pt-BR" altLang="pt-BR" sz="2000" dirty="0">
              <a:solidFill>
                <a:schemeClr val="bg1"/>
              </a:solidFill>
              <a:latin typeface="Bell MT" pitchFamily="18" charset="0"/>
            </a:endParaRPr>
          </a:p>
          <a:p>
            <a:pPr marL="0" indent="0" algn="r">
              <a:buFont typeface="Arial" panose="020B0604020202020204" pitchFamily="34" charset="0"/>
              <a:buNone/>
            </a:pPr>
            <a:r>
              <a:rPr lang="pt-BR" altLang="pt-BR" sz="2000" dirty="0">
                <a:solidFill>
                  <a:schemeClr val="bg1"/>
                </a:solidFill>
                <a:latin typeface="Bell MT" pitchFamily="18" charset="0"/>
              </a:rPr>
              <a:t>Área: </a:t>
            </a:r>
            <a:endParaRPr lang="pt-BR" altLang="pt-BR" sz="2000" b="1" dirty="0">
              <a:solidFill>
                <a:schemeClr val="bg1"/>
              </a:solidFill>
              <a:latin typeface="Bell MT" pitchFamily="18" charset="0"/>
            </a:endParaRPr>
          </a:p>
          <a:p>
            <a:pPr marL="0" indent="0" algn="r">
              <a:buNone/>
            </a:pPr>
            <a:r>
              <a:rPr lang="pt-BR" sz="2000" dirty="0">
                <a:solidFill>
                  <a:schemeClr val="bg1"/>
                </a:solidFill>
                <a:latin typeface="Bell MT" pitchFamily="18" charset="0"/>
                <a:cs typeface="Times New Roman" panose="02020603050405020304" pitchFamily="18" charset="0"/>
              </a:rPr>
              <a:t>Autor(a):</a:t>
            </a:r>
          </a:p>
          <a:p>
            <a:pPr marL="0" indent="0" algn="r">
              <a:buNone/>
            </a:pPr>
            <a:r>
              <a:rPr lang="pt-BR" sz="2000" dirty="0">
                <a:solidFill>
                  <a:schemeClr val="bg1"/>
                </a:solidFill>
                <a:latin typeface="Bell MT" pitchFamily="18" charset="0"/>
                <a:cs typeface="Times New Roman" panose="02020603050405020304" pitchFamily="18" charset="0"/>
              </a:rPr>
              <a:t>Instituição: </a:t>
            </a:r>
          </a:p>
          <a:p>
            <a:pPr marL="0" indent="0" algn="r">
              <a:buNone/>
            </a:pPr>
            <a:r>
              <a:rPr lang="pt-BR" sz="2000" dirty="0">
                <a:solidFill>
                  <a:schemeClr val="bg1"/>
                </a:solidFill>
                <a:latin typeface="Bell MT" pitchFamily="18" charset="0"/>
                <a:cs typeface="Times New Roman" panose="02020603050405020304" pitchFamily="18" charset="0"/>
              </a:rPr>
              <a:t>Coautor(a):</a:t>
            </a:r>
          </a:p>
          <a:p>
            <a:pPr marL="0" indent="0" algn="r">
              <a:buNone/>
            </a:pPr>
            <a:r>
              <a:rPr lang="pt-BR" sz="2000" dirty="0">
                <a:solidFill>
                  <a:schemeClr val="bg1"/>
                </a:solidFill>
                <a:latin typeface="Bell MT" pitchFamily="18" charset="0"/>
                <a:cs typeface="Times New Roman" panose="02020603050405020304" pitchFamily="18" charset="0"/>
              </a:rPr>
              <a:t>Instituição:</a:t>
            </a:r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F895B40C-5A4D-85DC-8630-9ADEFF471BA2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BB906F7A-1533-7A25-0AD0-7C90AE634171}"/>
              </a:ext>
            </a:extLst>
          </p:cNvPr>
          <p:cNvSpPr txBox="1"/>
          <p:nvPr/>
        </p:nvSpPr>
        <p:spPr>
          <a:xfrm>
            <a:off x="611560" y="2924944"/>
            <a:ext cx="79208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anose="02020503060305020303" pitchFamily="18" charset="0"/>
              </a:rPr>
              <a:t>TÍTULO DO TRABALHO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F9F61701-888D-049F-861C-E5ABDA9D9678}"/>
              </a:ext>
            </a:extLst>
          </p:cNvPr>
          <p:cNvSpPr txBox="1"/>
          <p:nvPr/>
        </p:nvSpPr>
        <p:spPr>
          <a:xfrm>
            <a:off x="3347864" y="4509120"/>
            <a:ext cx="48245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3600" b="1" dirty="0">
                <a:latin typeface="Bell MT" panose="02020503060305020303" pitchFamily="18" charset="0"/>
              </a:rPr>
              <a:t>Autores</a:t>
            </a:r>
          </a:p>
          <a:p>
            <a:pPr algn="r"/>
            <a:r>
              <a:rPr lang="pt-BR" sz="3600" b="1" dirty="0">
                <a:latin typeface="Bell MT" panose="02020503060305020303" pitchFamily="18" charset="0"/>
              </a:rPr>
              <a:t>Eixo</a:t>
            </a:r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66B7555D-FB47-A900-EF0B-1D924524665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971675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id="{243EF7C4-9858-F251-7953-C439BC6AE3D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82127"/>
            <a:ext cx="9144000" cy="785813"/>
          </a:xfrm>
          <a:prstGeom prst="rect">
            <a:avLst/>
          </a:prstGeom>
        </p:spPr>
      </p:pic>
      <p:sp>
        <p:nvSpPr>
          <p:cNvPr id="2" name="CaixaDeTexto 1">
            <a:extLst>
              <a:ext uri="{FF2B5EF4-FFF2-40B4-BE49-F238E27FC236}">
                <a16:creationId xmlns:a16="http://schemas.microsoft.com/office/drawing/2014/main" id="{66544A5F-044F-0269-0C84-3B2108A1415F}"/>
              </a:ext>
            </a:extLst>
          </p:cNvPr>
          <p:cNvSpPr txBox="1"/>
          <p:nvPr/>
        </p:nvSpPr>
        <p:spPr>
          <a:xfrm>
            <a:off x="899592" y="692696"/>
            <a:ext cx="69127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b="1" dirty="0">
                <a:latin typeface="Bell MT" panose="02020503060305020303" pitchFamily="18" charset="0"/>
              </a:rPr>
              <a:t>REFERÊNCIAS</a:t>
            </a:r>
          </a:p>
        </p:txBody>
      </p:sp>
    </p:spTree>
    <p:extLst>
      <p:ext uri="{BB962C8B-B14F-4D97-AF65-F5344CB8AC3E}">
        <p14:creationId xmlns:p14="http://schemas.microsoft.com/office/powerpoint/2010/main" val="41941251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id="{243EF7C4-9858-F251-7953-C439BC6AE3D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82127"/>
            <a:ext cx="9144000" cy="785813"/>
          </a:xfrm>
          <a:prstGeom prst="rect">
            <a:avLst/>
          </a:prstGeom>
        </p:spPr>
      </p:pic>
      <p:sp>
        <p:nvSpPr>
          <p:cNvPr id="9" name="CaixaDeTexto 8">
            <a:extLst>
              <a:ext uri="{FF2B5EF4-FFF2-40B4-BE49-F238E27FC236}">
                <a16:creationId xmlns:a16="http://schemas.microsoft.com/office/drawing/2014/main" id="{35497FC6-F08F-2F9A-14DF-F697BFEF5942}"/>
              </a:ext>
            </a:extLst>
          </p:cNvPr>
          <p:cNvSpPr txBox="1"/>
          <p:nvPr/>
        </p:nvSpPr>
        <p:spPr>
          <a:xfrm>
            <a:off x="899592" y="692696"/>
            <a:ext cx="69127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b="1" dirty="0">
                <a:latin typeface="Bell MT" panose="02020503060305020303" pitchFamily="18" charset="0"/>
              </a:rPr>
              <a:t>PROBLEMA NORTEADOR</a:t>
            </a: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D4598BE5-EB3F-8C98-932A-8218C2D1029F}"/>
              </a:ext>
            </a:extLst>
          </p:cNvPr>
          <p:cNvSpPr txBox="1"/>
          <p:nvPr/>
        </p:nvSpPr>
        <p:spPr>
          <a:xfrm>
            <a:off x="884784" y="4077072"/>
            <a:ext cx="72156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b="1" dirty="0">
                <a:latin typeface="Bell MT" panose="02020503060305020303" pitchFamily="18" charset="0"/>
              </a:rPr>
              <a:t>PALAVRAS-CHAVE</a:t>
            </a:r>
          </a:p>
        </p:txBody>
      </p:sp>
    </p:spTree>
    <p:extLst>
      <p:ext uri="{BB962C8B-B14F-4D97-AF65-F5344CB8AC3E}">
        <p14:creationId xmlns:p14="http://schemas.microsoft.com/office/powerpoint/2010/main" val="9772816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id="{243EF7C4-9858-F251-7953-C439BC6AE3D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82127"/>
            <a:ext cx="9144000" cy="785813"/>
          </a:xfrm>
          <a:prstGeom prst="rect">
            <a:avLst/>
          </a:prstGeom>
        </p:spPr>
      </p:pic>
      <p:sp>
        <p:nvSpPr>
          <p:cNvPr id="2" name="CaixaDeTexto 1">
            <a:extLst>
              <a:ext uri="{FF2B5EF4-FFF2-40B4-BE49-F238E27FC236}">
                <a16:creationId xmlns:a16="http://schemas.microsoft.com/office/drawing/2014/main" id="{44FF2A36-E4E0-C43B-249A-665B2804E2CA}"/>
              </a:ext>
            </a:extLst>
          </p:cNvPr>
          <p:cNvSpPr txBox="1"/>
          <p:nvPr/>
        </p:nvSpPr>
        <p:spPr>
          <a:xfrm>
            <a:off x="899592" y="692696"/>
            <a:ext cx="69127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b="1" dirty="0">
                <a:latin typeface="Bell MT" panose="02020503060305020303" pitchFamily="18" charset="0"/>
              </a:rPr>
              <a:t>OBJETIVOS</a:t>
            </a:r>
          </a:p>
        </p:txBody>
      </p:sp>
    </p:spTree>
    <p:extLst>
      <p:ext uri="{BB962C8B-B14F-4D97-AF65-F5344CB8AC3E}">
        <p14:creationId xmlns:p14="http://schemas.microsoft.com/office/powerpoint/2010/main" val="25147707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id="{243EF7C4-9858-F251-7953-C439BC6AE3D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82127"/>
            <a:ext cx="9144000" cy="785813"/>
          </a:xfrm>
          <a:prstGeom prst="rect">
            <a:avLst/>
          </a:prstGeom>
        </p:spPr>
      </p:pic>
      <p:sp>
        <p:nvSpPr>
          <p:cNvPr id="2" name="CaixaDeTexto 1">
            <a:extLst>
              <a:ext uri="{FF2B5EF4-FFF2-40B4-BE49-F238E27FC236}">
                <a16:creationId xmlns:a16="http://schemas.microsoft.com/office/drawing/2014/main" id="{A31433F8-BDCC-25F2-36D3-0E6A92D05F99}"/>
              </a:ext>
            </a:extLst>
          </p:cNvPr>
          <p:cNvSpPr txBox="1"/>
          <p:nvPr/>
        </p:nvSpPr>
        <p:spPr>
          <a:xfrm>
            <a:off x="899592" y="548680"/>
            <a:ext cx="6912768" cy="18555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pt-BR" sz="3600" b="1" kern="100" dirty="0">
                <a:effectLst/>
                <a:latin typeface="Bell MT" panose="020205030603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CONTEXTUALIZAÇÃO E JUSTIFICATIVA DA PRÁTICA DESENVOLVIDA</a:t>
            </a:r>
            <a:endParaRPr lang="pt-BR" sz="3600" kern="100" dirty="0">
              <a:effectLst/>
              <a:latin typeface="Bell MT" panose="020205030603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00458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id="{243EF7C4-9858-F251-7953-C439BC6AE3D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82127"/>
            <a:ext cx="9144000" cy="785813"/>
          </a:xfrm>
          <a:prstGeom prst="rect">
            <a:avLst/>
          </a:prstGeom>
        </p:spPr>
      </p:pic>
      <p:sp>
        <p:nvSpPr>
          <p:cNvPr id="2" name="CaixaDeTexto 1">
            <a:extLst>
              <a:ext uri="{FF2B5EF4-FFF2-40B4-BE49-F238E27FC236}">
                <a16:creationId xmlns:a16="http://schemas.microsoft.com/office/drawing/2014/main" id="{E002FC1D-25FD-D81D-93E8-77B3EB9ACC3A}"/>
              </a:ext>
            </a:extLst>
          </p:cNvPr>
          <p:cNvSpPr txBox="1"/>
          <p:nvPr/>
        </p:nvSpPr>
        <p:spPr>
          <a:xfrm>
            <a:off x="899592" y="692696"/>
            <a:ext cx="69127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b="1" dirty="0">
                <a:latin typeface="Bell MT" panose="02020503060305020303" pitchFamily="18" charset="0"/>
              </a:rPr>
              <a:t>FUNDAMENTAÇÃO TEÓRICA</a:t>
            </a:r>
          </a:p>
        </p:txBody>
      </p:sp>
    </p:spTree>
    <p:extLst>
      <p:ext uri="{BB962C8B-B14F-4D97-AF65-F5344CB8AC3E}">
        <p14:creationId xmlns:p14="http://schemas.microsoft.com/office/powerpoint/2010/main" val="16281787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id="{243EF7C4-9858-F251-7953-C439BC6AE3D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82127"/>
            <a:ext cx="9144000" cy="785813"/>
          </a:xfrm>
          <a:prstGeom prst="rect">
            <a:avLst/>
          </a:prstGeom>
        </p:spPr>
      </p:pic>
      <p:sp>
        <p:nvSpPr>
          <p:cNvPr id="2" name="CaixaDeTexto 1">
            <a:extLst>
              <a:ext uri="{FF2B5EF4-FFF2-40B4-BE49-F238E27FC236}">
                <a16:creationId xmlns:a16="http://schemas.microsoft.com/office/drawing/2014/main" id="{F6A32D76-0047-26E2-167B-58D774A95ADF}"/>
              </a:ext>
            </a:extLst>
          </p:cNvPr>
          <p:cNvSpPr txBox="1"/>
          <p:nvPr/>
        </p:nvSpPr>
        <p:spPr>
          <a:xfrm>
            <a:off x="683568" y="692696"/>
            <a:ext cx="7776864" cy="12627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pt-BR" sz="3600" b="1" kern="100" dirty="0">
                <a:effectLst/>
                <a:latin typeface="Bell MT" panose="020205030603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PROCEDIMENTOS E/OU ESTRATÉGIAS METODOLÓGICAS</a:t>
            </a:r>
            <a:endParaRPr lang="pt-BR" sz="3600" kern="100" dirty="0">
              <a:effectLst/>
              <a:latin typeface="Bell MT" panose="020205030603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06671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id="{243EF7C4-9858-F251-7953-C439BC6AE3D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82127"/>
            <a:ext cx="9144000" cy="785813"/>
          </a:xfrm>
          <a:prstGeom prst="rect">
            <a:avLst/>
          </a:prstGeom>
        </p:spPr>
      </p:pic>
      <p:sp>
        <p:nvSpPr>
          <p:cNvPr id="2" name="CaixaDeTexto 1">
            <a:extLst>
              <a:ext uri="{FF2B5EF4-FFF2-40B4-BE49-F238E27FC236}">
                <a16:creationId xmlns:a16="http://schemas.microsoft.com/office/drawing/2014/main" id="{66544A5F-044F-0269-0C84-3B2108A1415F}"/>
              </a:ext>
            </a:extLst>
          </p:cNvPr>
          <p:cNvSpPr txBox="1"/>
          <p:nvPr/>
        </p:nvSpPr>
        <p:spPr>
          <a:xfrm>
            <a:off x="899592" y="692696"/>
            <a:ext cx="69127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b="1" dirty="0">
                <a:latin typeface="Bell MT" panose="02020503060305020303" pitchFamily="18" charset="0"/>
              </a:rPr>
              <a:t>RESULTADOS DA PRÁTICA</a:t>
            </a:r>
          </a:p>
        </p:txBody>
      </p:sp>
    </p:spTree>
    <p:extLst>
      <p:ext uri="{BB962C8B-B14F-4D97-AF65-F5344CB8AC3E}">
        <p14:creationId xmlns:p14="http://schemas.microsoft.com/office/powerpoint/2010/main" val="29149916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id="{243EF7C4-9858-F251-7953-C439BC6AE3D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82127"/>
            <a:ext cx="9144000" cy="785813"/>
          </a:xfrm>
          <a:prstGeom prst="rect">
            <a:avLst/>
          </a:prstGeom>
        </p:spPr>
      </p:pic>
      <p:sp>
        <p:nvSpPr>
          <p:cNvPr id="2" name="CaixaDeTexto 1">
            <a:extLst>
              <a:ext uri="{FF2B5EF4-FFF2-40B4-BE49-F238E27FC236}">
                <a16:creationId xmlns:a16="http://schemas.microsoft.com/office/drawing/2014/main" id="{66544A5F-044F-0269-0C84-3B2108A1415F}"/>
              </a:ext>
            </a:extLst>
          </p:cNvPr>
          <p:cNvSpPr txBox="1"/>
          <p:nvPr/>
        </p:nvSpPr>
        <p:spPr>
          <a:xfrm>
            <a:off x="1043608" y="620688"/>
            <a:ext cx="6912768" cy="12627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pt-BR" sz="3600" b="1" kern="100" dirty="0">
                <a:effectLst/>
                <a:latin typeface="Bell MT" panose="020205030603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RELEVÂNCIA SOCIAL DA EXPERIÊNCIA</a:t>
            </a:r>
            <a:endParaRPr lang="pt-BR" sz="3600" kern="100" dirty="0">
              <a:effectLst/>
              <a:latin typeface="Bell MT" panose="020205030603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11952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id="{243EF7C4-9858-F251-7953-C439BC6AE3D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82127"/>
            <a:ext cx="9144000" cy="785813"/>
          </a:xfrm>
          <a:prstGeom prst="rect">
            <a:avLst/>
          </a:prstGeom>
        </p:spPr>
      </p:pic>
      <p:sp>
        <p:nvSpPr>
          <p:cNvPr id="2" name="CaixaDeTexto 1">
            <a:extLst>
              <a:ext uri="{FF2B5EF4-FFF2-40B4-BE49-F238E27FC236}">
                <a16:creationId xmlns:a16="http://schemas.microsoft.com/office/drawing/2014/main" id="{66544A5F-044F-0269-0C84-3B2108A1415F}"/>
              </a:ext>
            </a:extLst>
          </p:cNvPr>
          <p:cNvSpPr txBox="1"/>
          <p:nvPr/>
        </p:nvSpPr>
        <p:spPr>
          <a:xfrm>
            <a:off x="1043608" y="620688"/>
            <a:ext cx="6912768" cy="6699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pt-BR" sz="3600" b="1" kern="100" dirty="0">
                <a:effectLst/>
                <a:latin typeface="Bell MT" panose="020205030603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CONSIDERAÇÕES FINAIS</a:t>
            </a:r>
            <a:endParaRPr lang="pt-BR" sz="3600" kern="100" dirty="0">
              <a:effectLst/>
              <a:latin typeface="Bell MT" panose="020205030603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141641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338</TotalTime>
  <Words>50</Words>
  <Application>Microsoft Office PowerPoint</Application>
  <PresentationFormat>Apresentação na tela (4:3)</PresentationFormat>
  <Paragraphs>22</Paragraphs>
  <Slides>10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4" baseType="lpstr">
      <vt:lpstr>Arial</vt:lpstr>
      <vt:lpstr>Bell MT</vt:lpstr>
      <vt:lpstr>Calibri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CERTIFICADO</dc:title>
  <dc:creator>User</dc:creator>
  <cp:lastModifiedBy>Ùrsula</cp:lastModifiedBy>
  <cp:revision>61</cp:revision>
  <dcterms:created xsi:type="dcterms:W3CDTF">2013-10-11T14:14:31Z</dcterms:created>
  <dcterms:modified xsi:type="dcterms:W3CDTF">2024-06-06T12:12:09Z</dcterms:modified>
</cp:coreProperties>
</file>