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>
        <p:scale>
          <a:sx n="66" d="100"/>
          <a:sy n="66" d="100"/>
        </p:scale>
        <p:origin x="33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26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00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80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5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04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67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907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09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07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40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43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71FA35C-4124-43AB-AA74-60C0A4B6EC62}" type="datetimeFigureOut">
              <a:rPr lang="pt-BR" smtClean="0"/>
              <a:t>13/03/2024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18059D-0A23-454B-967F-A369C17DA8DF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08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CB7DA85-0314-4A4C-A085-ED46A8B8F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tx2">
                    <a:lumMod val="75000"/>
                  </a:schemeClr>
                </a:solidFill>
                <a:latin typeface="Times"/>
                <a:cs typeface="Times"/>
                <a:sym typeface="Times"/>
              </a:rPr>
              <a:t>NOME DO TRABALHO</a:t>
            </a: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id="{8C1D0D67-E3F9-4F4D-BF21-F137F37144EC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8" name="Título 3">
            <a:extLst>
              <a:ext uri="{FF2B5EF4-FFF2-40B4-BE49-F238E27FC236}">
                <a16:creationId xmlns:a16="http://schemas.microsoft.com/office/drawing/2014/main" id="{D1FB91B5-DFCB-40D1-9BE6-2C0C66E0C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9855" y="370509"/>
            <a:ext cx="7753791" cy="1342388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sz="4400" b="1" i="0" u="none" strike="noStrike" cap="none" dirty="0">
                <a:solidFill>
                  <a:schemeClr val="tx2">
                    <a:lumMod val="75000"/>
                  </a:schemeClr>
                </a:solidFill>
                <a:latin typeface="Times"/>
                <a:ea typeface="Times"/>
                <a:cs typeface="Times"/>
                <a:sym typeface="Times"/>
              </a:rPr>
              <a:t>I CONGRESSO NACIONAL DE ATUALIZAÇÕES EM SAÚDE PÚBLICA - CONASP</a:t>
            </a:r>
            <a:br>
              <a:rPr lang="pt-BR" sz="1800" dirty="0">
                <a:solidFill>
                  <a:schemeClr val="tx2">
                    <a:lumMod val="75000"/>
                  </a:schemeClr>
                </a:solidFill>
              </a:rPr>
            </a:b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ítulo 3">
            <a:extLst>
              <a:ext uri="{FF2B5EF4-FFF2-40B4-BE49-F238E27FC236}">
                <a16:creationId xmlns:a16="http://schemas.microsoft.com/office/drawing/2014/main" id="{767CF06C-C476-43D5-BB40-C78A21DB7CFA}"/>
              </a:ext>
            </a:extLst>
          </p:cNvPr>
          <p:cNvSpPr txBox="1">
            <a:spLocks/>
          </p:cNvSpPr>
          <p:nvPr/>
        </p:nvSpPr>
        <p:spPr>
          <a:xfrm>
            <a:off x="1097280" y="4615543"/>
            <a:ext cx="10058400" cy="11973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b="1" dirty="0">
                <a:solidFill>
                  <a:schemeClr val="tx2">
                    <a:lumMod val="75000"/>
                  </a:schemeClr>
                </a:solidFill>
                <a:latin typeface="Times"/>
                <a:cs typeface="Times"/>
                <a:sym typeface="Times"/>
              </a:rPr>
              <a:t>AUTORES</a:t>
            </a: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Freeform 2">
            <a:extLst>
              <a:ext uri="{FF2B5EF4-FFF2-40B4-BE49-F238E27FC236}">
                <a16:creationId xmlns:a16="http://schemas.microsoft.com/office/drawing/2014/main" id="{A90847F0-3348-4059-8617-5515FC80FDF0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194806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AFCA5-DE5C-47D0-91A6-4327AC5F1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INTRODUÇÃO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214364-1E96-44E9-8A0D-19CA832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31450D6D-E10C-4489-A844-E0227D4292B8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E69A2039-7083-4ECA-A903-1D7541D37E30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1399255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79B044-23C9-4328-9739-D444037D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EEA4E-8316-4703-86A4-122EFA4BA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  <a:p>
            <a:endParaRPr lang="pt-BR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21DCD0FA-8A5E-4CCE-94AD-AA2A501E58A6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57CEC974-3BFA-48EB-8D49-3FA8CA6B4C83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84043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34688-78B5-4E15-BCF1-A625A876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MÉTODO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3E74EA-3F11-4BF3-8222-F2F52A6C9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  <a:p>
            <a:endParaRPr lang="pt-BR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BB719A46-B84A-4ECF-ADAC-00815197BCF9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7789CBBB-0463-4266-9248-07C9AA7EE90B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148044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D9D58-BCCC-45BA-9180-36E8A8B7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RESULTADOS E DISCUSSAO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86B9EA-A84C-45DC-80E5-9C888AB3C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  <a:p>
            <a:endParaRPr lang="pt-BR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913D7395-97C0-4EEB-9B86-1F82AF0E7702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45721FE5-7720-4200-816E-28C13CCA35BA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705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2E1FC-A0FC-449A-9268-33318B1F1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CONSIDERAÇOES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6EC6F2-979D-4E2D-8FB7-39CC47461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  <a:p>
            <a:endParaRPr lang="pt-BR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08966D2B-B6F0-47D8-9E58-5C5B545DA28B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DCD2C2BC-F3A6-4D8A-9627-3517E5127ADF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17378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4B946-5625-4C0F-A288-670509E8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B7A7C9-A015-4A22-AD89-C9F4C46B4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Times" panose="02020603050405020304" pitchFamily="18" charset="0"/>
                <a:cs typeface="Times" panose="02020603050405020304" pitchFamily="18" charset="0"/>
              </a:rPr>
              <a:t>LETRA TIMES, TAM 20</a:t>
            </a:r>
          </a:p>
          <a:p>
            <a:endParaRPr lang="pt-BR" dirty="0"/>
          </a:p>
        </p:txBody>
      </p:sp>
      <p:pic>
        <p:nvPicPr>
          <p:cNvPr id="4" name="image1.png">
            <a:extLst>
              <a:ext uri="{FF2B5EF4-FFF2-40B4-BE49-F238E27FC236}">
                <a16:creationId xmlns:a16="http://schemas.microsoft.com/office/drawing/2014/main" id="{2FB5E8EE-F5BD-4F05-9C90-7DD2D57C6213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0" y="-119582"/>
            <a:ext cx="2569029" cy="1832479"/>
          </a:xfrm>
          <a:prstGeom prst="rect">
            <a:avLst/>
          </a:prstGeom>
          <a:ln/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3AB7B024-8301-41F5-B224-10A98DB1EE22}"/>
              </a:ext>
            </a:extLst>
          </p:cNvPr>
          <p:cNvSpPr/>
          <p:nvPr/>
        </p:nvSpPr>
        <p:spPr>
          <a:xfrm>
            <a:off x="9742046" y="127856"/>
            <a:ext cx="2246111" cy="1008242"/>
          </a:xfrm>
          <a:custGeom>
            <a:avLst/>
            <a:gdLst/>
            <a:ahLst/>
            <a:cxnLst/>
            <a:rect l="l" t="t" r="r" b="b"/>
            <a:pathLst>
              <a:path w="2246111" h="1008242">
                <a:moveTo>
                  <a:pt x="0" y="0"/>
                </a:moveTo>
                <a:lnTo>
                  <a:pt x="2246111" y="0"/>
                </a:lnTo>
                <a:lnTo>
                  <a:pt x="2246111" y="1008242"/>
                </a:lnTo>
                <a:lnTo>
                  <a:pt x="0" y="10082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58204" b="-64570"/>
            </a:stretch>
          </a:blipFill>
        </p:spPr>
      </p:sp>
    </p:spTree>
    <p:extLst>
      <p:ext uri="{BB962C8B-B14F-4D97-AF65-F5344CB8AC3E}">
        <p14:creationId xmlns:p14="http://schemas.microsoft.com/office/powerpoint/2010/main" val="39720710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</TotalTime>
  <Words>54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Times</vt:lpstr>
      <vt:lpstr>Retrospectiva</vt:lpstr>
      <vt:lpstr>NOME DO TRABALHO</vt:lpstr>
      <vt:lpstr>INTRODUÇÃO </vt:lpstr>
      <vt:lpstr>OBJETIVO</vt:lpstr>
      <vt:lpstr>MÉTODO</vt:lpstr>
      <vt:lpstr>RESULTADOS E DISCUSSAO</vt:lpstr>
      <vt:lpstr>CONSIDERAÇOES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CONGRESSO NACIONAL DE ATUALIZAÇÕES EM SAÚDE PÚBLICA - CONASP</dc:title>
  <dc:creator>User</dc:creator>
  <cp:lastModifiedBy>User</cp:lastModifiedBy>
  <cp:revision>2</cp:revision>
  <dcterms:created xsi:type="dcterms:W3CDTF">2024-03-13T22:45:05Z</dcterms:created>
  <dcterms:modified xsi:type="dcterms:W3CDTF">2024-03-13T22:56:48Z</dcterms:modified>
</cp:coreProperties>
</file>