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70"/>
    <a:srgbClr val="004274"/>
    <a:srgbClr val="005696"/>
    <a:srgbClr val="004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3F007-1CCF-436F-AA16-068A896D33E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3711-9CA7-46B3-9D09-238C9DF001C3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07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 descr="Design sem nome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192000" cy="2931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esign sem nome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192000" cy="27362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do 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Ùrsula</dc:creator>
  <cp:lastModifiedBy>Úrsula Adelaide de Lélis</cp:lastModifiedBy>
  <cp:revision>5</cp:revision>
  <dcterms:created xsi:type="dcterms:W3CDTF">2025-05-04T15:48:00Z</dcterms:created>
  <dcterms:modified xsi:type="dcterms:W3CDTF">2025-05-13T15:39:58Z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82887642FABA46B3A4ECC40C5602ABE9_13</vt:lpwstr>
  </property>
  <property fmtid="{D5CDD505-2E9C-101B-9397-08002B2CF9AE}" pid="3" name="KSOProductBuildVer">
    <vt:lpwstr>1046-12.2.0.21179</vt:lpwstr>
  </property>
</Properties>
</file>