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0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63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37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41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31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8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631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29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30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0596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39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93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CC675-C4B5-4780-B7F2-EBA3FB09068C}" type="datetimeFigureOut">
              <a:rPr lang="pt-BR" smtClean="0"/>
              <a:t>17/06/2023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472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0"/>
            <a:ext cx="9144000" cy="1196752"/>
          </a:xfrm>
          <a:prstGeom prst="roundRect">
            <a:avLst>
              <a:gd name="adj" fmla="val 50000"/>
            </a:avLst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Imagem 7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32176" y="1"/>
            <a:ext cx="1727374" cy="1749972"/>
          </a:xfrm>
          <a:prstGeom prst="rect">
            <a:avLst/>
          </a:prstGeom>
        </p:spPr>
      </p:pic>
      <p:pic>
        <p:nvPicPr>
          <p:cNvPr id="14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7" name="Título 5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2139493" y="258072"/>
            <a:ext cx="5040560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I CONGRESSO BRASILEIRO DE </a:t>
            </a:r>
          </a:p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SAÚDE DA FAMÍLIA</a:t>
            </a:r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8" name="Imagem 17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12735"/>
          <a:stretch/>
        </p:blipFill>
        <p:spPr>
          <a:xfrm>
            <a:off x="280077" y="-72061"/>
            <a:ext cx="1735177" cy="1368151"/>
          </a:xfrm>
          <a:prstGeom prst="rect">
            <a:avLst/>
          </a:prstGeom>
        </p:spPr>
      </p:pic>
      <p:sp>
        <p:nvSpPr>
          <p:cNvPr id="19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rgbClr val="7ED95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CAPA</a:t>
            </a:r>
            <a:endParaRPr lang="pt-BR" sz="4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22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0"/>
            <a:ext cx="9144000" cy="1196752"/>
          </a:xfrm>
          <a:prstGeom prst="roundRect">
            <a:avLst>
              <a:gd name="adj" fmla="val 50000"/>
            </a:avLst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2139493" y="258072"/>
            <a:ext cx="5040560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I CONGRESSO BRASILEIRO DE </a:t>
            </a:r>
          </a:p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SAÚDE DA FAMÍLIA</a:t>
            </a:r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8" name="Imagem 7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32176" y="1"/>
            <a:ext cx="1727374" cy="1749972"/>
          </a:xfrm>
          <a:prstGeom prst="rect">
            <a:avLst/>
          </a:prstGeom>
        </p:spPr>
      </p:pic>
      <p:pic>
        <p:nvPicPr>
          <p:cNvPr id="9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12735"/>
          <a:stretch/>
        </p:blipFill>
        <p:spPr>
          <a:xfrm>
            <a:off x="280077" y="-72061"/>
            <a:ext cx="1735177" cy="1368151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4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rgbClr val="7ED957"/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INTRODUÇÃO</a:t>
            </a:r>
            <a:endParaRPr lang="pt-BR" sz="4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77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0"/>
            <a:ext cx="9144000" cy="1196752"/>
          </a:xfrm>
          <a:prstGeom prst="roundRect">
            <a:avLst>
              <a:gd name="adj" fmla="val 50000"/>
            </a:avLst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Imagem 5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32176" y="1"/>
            <a:ext cx="1727374" cy="1749972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Título 5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2139493" y="258072"/>
            <a:ext cx="5040560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I CONGRESSO BRASILEIRO DE </a:t>
            </a:r>
          </a:p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SAÚDE DA FAMÍLIA</a:t>
            </a:r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3" name="Imagem 1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12735"/>
          <a:stretch/>
        </p:blipFill>
        <p:spPr>
          <a:xfrm>
            <a:off x="280077" y="-72061"/>
            <a:ext cx="1735177" cy="1368151"/>
          </a:xfrm>
          <a:prstGeom prst="rect">
            <a:avLst/>
          </a:prstGeom>
        </p:spPr>
      </p:pic>
      <p:sp>
        <p:nvSpPr>
          <p:cNvPr id="14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rgbClr val="7ED957"/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OBJETIVO</a:t>
            </a:r>
            <a:endParaRPr lang="pt-BR" sz="4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27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0"/>
            <a:ext cx="9144000" cy="1196752"/>
          </a:xfrm>
          <a:prstGeom prst="roundRect">
            <a:avLst>
              <a:gd name="adj" fmla="val 50000"/>
            </a:avLst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Imagem 5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32176" y="1"/>
            <a:ext cx="1727374" cy="1749972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1" name="Título 5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2139493" y="258072"/>
            <a:ext cx="5040560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I CONGRESSO BRASILEIRO DE </a:t>
            </a:r>
          </a:p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SAÚDE DA FAMÍLIA</a:t>
            </a:r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3" name="Imagem 1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12735"/>
          <a:stretch/>
        </p:blipFill>
        <p:spPr>
          <a:xfrm>
            <a:off x="280077" y="-72061"/>
            <a:ext cx="1735177" cy="1368151"/>
          </a:xfrm>
          <a:prstGeom prst="rect">
            <a:avLst/>
          </a:prstGeom>
        </p:spPr>
      </p:pic>
      <p:sp>
        <p:nvSpPr>
          <p:cNvPr id="14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rgbClr val="7ED957"/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METODOLOGIA</a:t>
            </a:r>
            <a:endParaRPr lang="pt-BR" sz="4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43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0"/>
            <a:ext cx="9144000" cy="1196752"/>
          </a:xfrm>
          <a:prstGeom prst="roundRect">
            <a:avLst>
              <a:gd name="adj" fmla="val 50000"/>
            </a:avLst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Imagem 5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32176" y="1"/>
            <a:ext cx="1727374" cy="1749972"/>
          </a:xfrm>
          <a:prstGeom prst="rect">
            <a:avLst/>
          </a:prstGeom>
        </p:spPr>
      </p:pic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16626" y="-21020"/>
            <a:ext cx="1727374" cy="1749972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Título 5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2139493" y="258072"/>
            <a:ext cx="5040560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I CONGRESSO BRASILEIRO DE </a:t>
            </a:r>
          </a:p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SAÚDE DA FAMÍLIA</a:t>
            </a:r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3" name="Imagem 12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12735"/>
          <a:stretch/>
        </p:blipFill>
        <p:spPr>
          <a:xfrm>
            <a:off x="280077" y="-72061"/>
            <a:ext cx="1735177" cy="1368151"/>
          </a:xfrm>
          <a:prstGeom prst="rect">
            <a:avLst/>
          </a:prstGeom>
        </p:spPr>
      </p:pic>
      <p:sp>
        <p:nvSpPr>
          <p:cNvPr id="14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rgbClr val="7ED957"/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RESULTADOS </a:t>
            </a:r>
            <a:endParaRPr lang="pt-BR" sz="4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0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0"/>
            <a:ext cx="9144000" cy="1196752"/>
          </a:xfrm>
          <a:prstGeom prst="roundRect">
            <a:avLst>
              <a:gd name="adj" fmla="val 50000"/>
            </a:avLst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Imagem 5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32176" y="1"/>
            <a:ext cx="1727374" cy="1749972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1" name="Título 5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2139493" y="258072"/>
            <a:ext cx="5040560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I CONGRESSO BRASILEIRO DE </a:t>
            </a:r>
          </a:p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SAÚDE DA FAMÍLIA</a:t>
            </a:r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12" name="Imagem 11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12735"/>
          <a:stretch/>
        </p:blipFill>
        <p:spPr>
          <a:xfrm>
            <a:off x="280077" y="-72061"/>
            <a:ext cx="1735177" cy="1368151"/>
          </a:xfrm>
          <a:prstGeom prst="rect">
            <a:avLst/>
          </a:prstGeom>
        </p:spPr>
      </p:pic>
      <p:sp>
        <p:nvSpPr>
          <p:cNvPr id="13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rgbClr val="7ED957"/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CONCLUSÃO</a:t>
            </a:r>
            <a:endParaRPr lang="pt-BR" sz="4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8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47">
            <a:extLst>
              <a:ext uri="{FF2B5EF4-FFF2-40B4-BE49-F238E27FC236}">
                <a16:creationId xmlns:a16="http://schemas.microsoft.com/office/drawing/2014/main" xmlns="" id="{EE16BBB7-894C-9750-A7F5-6C080EC77CFA}"/>
              </a:ext>
            </a:extLst>
          </p:cNvPr>
          <p:cNvSpPr/>
          <p:nvPr/>
        </p:nvSpPr>
        <p:spPr>
          <a:xfrm>
            <a:off x="0" y="0"/>
            <a:ext cx="9144000" cy="1196752"/>
          </a:xfrm>
          <a:prstGeom prst="roundRect">
            <a:avLst>
              <a:gd name="adj" fmla="val 50000"/>
            </a:avLst>
          </a:prstGeom>
          <a:solidFill>
            <a:srgbClr val="CFF6D8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6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ítulo 5">
            <a:extLst>
              <a:ext uri="{FF2B5EF4-FFF2-40B4-BE49-F238E27FC236}">
                <a16:creationId xmlns:a16="http://schemas.microsoft.com/office/drawing/2014/main" xmlns="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2139493" y="258072"/>
            <a:ext cx="5040560" cy="7078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I CONGRESSO BRASILEIRO DE </a:t>
            </a:r>
          </a:p>
          <a:p>
            <a:r>
              <a:rPr lang="pt-BR" sz="2000" b="1" dirty="0" smtClean="0">
                <a:solidFill>
                  <a:srgbClr val="25632D"/>
                </a:solidFill>
                <a:latin typeface="Amasis MT Pro Black" panose="02040A04050005020304" pitchFamily="18" charset="0"/>
              </a:rPr>
              <a:t>SAÚDE DA FAMÍLIA</a:t>
            </a:r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pic>
        <p:nvPicPr>
          <p:cNvPr id="6" name="Imagem 5" descr="Logotipo, nome da empresa&#10;&#10;Descrição gerada automaticamente">
            <a:extLst>
              <a:ext uri="{FF2B5EF4-FFF2-40B4-BE49-F238E27FC236}">
                <a16:creationId xmlns:a16="http://schemas.microsoft.com/office/drawing/2014/main" xmlns="" id="{2CDD9090-4173-E1A8-A122-9601E83DFD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7" b="12735"/>
          <a:stretch/>
        </p:blipFill>
        <p:spPr>
          <a:xfrm>
            <a:off x="280077" y="-72061"/>
            <a:ext cx="1735177" cy="1368151"/>
          </a:xfrm>
          <a:prstGeom prst="rect">
            <a:avLst/>
          </a:prstGeom>
        </p:spPr>
      </p:pic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xmlns="" id="{E9862DC6-658F-574B-4662-D246ED34F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7432176" y="1"/>
            <a:ext cx="1727374" cy="1749972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4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9" name="Retângulo de cantos arredondados 47">
            <a:extLst>
              <a:ext uri="{FF2B5EF4-FFF2-40B4-BE49-F238E27FC236}">
                <a16:creationId xmlns:a16="http://schemas.microsoft.com/office/drawing/2014/main" xmlns="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rgbClr val="7ED957"/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REFERÊNCIAS </a:t>
            </a:r>
            <a:endParaRPr lang="pt-BR" sz="40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82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57</Words>
  <Application>Microsoft Office PowerPoint</Application>
  <PresentationFormat>Apresentação na tela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CAPA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CONGRESSO BRASILEIRO DE  SAÚDE DA FAMÍLIA</dc:title>
  <dc:creator>Usuário do Windows</dc:creator>
  <cp:lastModifiedBy>Usuário do Windows</cp:lastModifiedBy>
  <cp:revision>4</cp:revision>
  <dcterms:created xsi:type="dcterms:W3CDTF">2023-06-17T15:26:58Z</dcterms:created>
  <dcterms:modified xsi:type="dcterms:W3CDTF">2023-06-17T16:06:01Z</dcterms:modified>
</cp:coreProperties>
</file>