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087600" cy="20078700"/>
  <p:notesSz cx="6858000" cy="9144000"/>
  <p:embeddedFontLst>
    <p:embeddedFont>
      <p:font typeface="Arial Bold" charset="1" panose="020B07040202020202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3503" y="-63503"/>
            <a:ext cx="15242442" cy="20268095"/>
          </a:xfrm>
          <a:custGeom>
            <a:avLst/>
            <a:gdLst/>
            <a:ahLst/>
            <a:cxnLst/>
            <a:rect r="r" b="b" t="t" l="l"/>
            <a:pathLst>
              <a:path h="20268095" w="15242442">
                <a:moveTo>
                  <a:pt x="0" y="0"/>
                </a:moveTo>
                <a:lnTo>
                  <a:pt x="15242442" y="0"/>
                </a:lnTo>
                <a:lnTo>
                  <a:pt x="15242442" y="20268095"/>
                </a:lnTo>
                <a:lnTo>
                  <a:pt x="0" y="202680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1" t="0" r="-5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2925373" y="18951912"/>
            <a:ext cx="1306935" cy="615810"/>
            <a:chOff x="0" y="0"/>
            <a:chExt cx="1742580" cy="8210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742567" cy="821055"/>
            </a:xfrm>
            <a:custGeom>
              <a:avLst/>
              <a:gdLst/>
              <a:ahLst/>
              <a:cxnLst/>
              <a:rect r="r" b="b" t="t" l="l"/>
              <a:pathLst>
                <a:path h="821055" w="1742567">
                  <a:moveTo>
                    <a:pt x="0" y="0"/>
                  </a:moveTo>
                  <a:lnTo>
                    <a:pt x="1742567" y="0"/>
                  </a:lnTo>
                  <a:lnTo>
                    <a:pt x="1742567" y="821055"/>
                  </a:lnTo>
                  <a:lnTo>
                    <a:pt x="0" y="8210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16" r="0" b="-19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644509" y="3680498"/>
            <a:ext cx="6231560" cy="725462"/>
          </a:xfrm>
          <a:custGeom>
            <a:avLst/>
            <a:gdLst/>
            <a:ahLst/>
            <a:cxnLst/>
            <a:rect r="r" b="b" t="t" l="l"/>
            <a:pathLst>
              <a:path h="725462" w="6231560">
                <a:moveTo>
                  <a:pt x="0" y="0"/>
                </a:moveTo>
                <a:lnTo>
                  <a:pt x="6231560" y="0"/>
                </a:lnTo>
                <a:lnTo>
                  <a:pt x="6231560" y="725462"/>
                </a:lnTo>
                <a:lnTo>
                  <a:pt x="0" y="72546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-1145" r="0" b="-1145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644509" y="8917610"/>
            <a:ext cx="6178934" cy="910133"/>
          </a:xfrm>
          <a:custGeom>
            <a:avLst/>
            <a:gdLst/>
            <a:ahLst/>
            <a:cxnLst/>
            <a:rect r="r" b="b" t="t" l="l"/>
            <a:pathLst>
              <a:path h="910133" w="6178934">
                <a:moveTo>
                  <a:pt x="0" y="0"/>
                </a:moveTo>
                <a:lnTo>
                  <a:pt x="6178934" y="0"/>
                </a:lnTo>
                <a:lnTo>
                  <a:pt x="6178934" y="910133"/>
                </a:lnTo>
                <a:lnTo>
                  <a:pt x="0" y="9101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-211" r="0" b="-21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44519" y="14672396"/>
            <a:ext cx="6231560" cy="725453"/>
          </a:xfrm>
          <a:custGeom>
            <a:avLst/>
            <a:gdLst/>
            <a:ahLst/>
            <a:cxnLst/>
            <a:rect r="r" b="b" t="t" l="l"/>
            <a:pathLst>
              <a:path h="725453" w="6231560">
                <a:moveTo>
                  <a:pt x="0" y="0"/>
                </a:moveTo>
                <a:lnTo>
                  <a:pt x="6231560" y="0"/>
                </a:lnTo>
                <a:lnTo>
                  <a:pt x="6231560" y="725453"/>
                </a:lnTo>
                <a:lnTo>
                  <a:pt x="0" y="72545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-1145" r="0" b="-1145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8115395" y="3603488"/>
            <a:ext cx="3016310" cy="2772108"/>
            <a:chOff x="0" y="0"/>
            <a:chExt cx="4021747" cy="369614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021709" cy="3696208"/>
            </a:xfrm>
            <a:custGeom>
              <a:avLst/>
              <a:gdLst/>
              <a:ahLst/>
              <a:cxnLst/>
              <a:rect r="r" b="b" t="t" l="l"/>
              <a:pathLst>
                <a:path h="3696208" w="4021709">
                  <a:moveTo>
                    <a:pt x="0" y="0"/>
                  </a:moveTo>
                  <a:lnTo>
                    <a:pt x="4021709" y="0"/>
                  </a:lnTo>
                  <a:lnTo>
                    <a:pt x="4021709" y="3696208"/>
                  </a:lnTo>
                  <a:lnTo>
                    <a:pt x="0" y="3696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4" t="0" r="-55" b="1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7850534" y="14018905"/>
            <a:ext cx="6528702" cy="725453"/>
          </a:xfrm>
          <a:custGeom>
            <a:avLst/>
            <a:gdLst/>
            <a:ahLst/>
            <a:cxnLst/>
            <a:rect r="r" b="b" t="t" l="l"/>
            <a:pathLst>
              <a:path h="725453" w="6528702">
                <a:moveTo>
                  <a:pt x="0" y="0"/>
                </a:moveTo>
                <a:lnTo>
                  <a:pt x="6528702" y="0"/>
                </a:lnTo>
                <a:lnTo>
                  <a:pt x="6528702" y="725453"/>
                </a:lnTo>
                <a:lnTo>
                  <a:pt x="0" y="72545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1163" r="0" b="-1163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1363106" y="3603488"/>
            <a:ext cx="3016167" cy="2772108"/>
            <a:chOff x="0" y="0"/>
            <a:chExt cx="4021556" cy="369614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021582" cy="3696208"/>
            </a:xfrm>
            <a:custGeom>
              <a:avLst/>
              <a:gdLst/>
              <a:ahLst/>
              <a:cxnLst/>
              <a:rect r="r" b="b" t="t" l="l"/>
              <a:pathLst>
                <a:path h="3696208" w="4021582">
                  <a:moveTo>
                    <a:pt x="0" y="0"/>
                  </a:moveTo>
                  <a:lnTo>
                    <a:pt x="4021582" y="0"/>
                  </a:lnTo>
                  <a:lnTo>
                    <a:pt x="4021582" y="3696208"/>
                  </a:lnTo>
                  <a:lnTo>
                    <a:pt x="0" y="3696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7" t="0" r="-56" b="1"/>
              </a:stretch>
            </a:blip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8115395" y="7031345"/>
            <a:ext cx="3016310" cy="2772108"/>
            <a:chOff x="0" y="0"/>
            <a:chExt cx="4021747" cy="3696144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4021709" cy="3696208"/>
            </a:xfrm>
            <a:custGeom>
              <a:avLst/>
              <a:gdLst/>
              <a:ahLst/>
              <a:cxnLst/>
              <a:rect r="r" b="b" t="t" l="l"/>
              <a:pathLst>
                <a:path h="3696208" w="4021709">
                  <a:moveTo>
                    <a:pt x="0" y="0"/>
                  </a:moveTo>
                  <a:lnTo>
                    <a:pt x="4021709" y="0"/>
                  </a:lnTo>
                  <a:lnTo>
                    <a:pt x="4021709" y="3696208"/>
                  </a:lnTo>
                  <a:lnTo>
                    <a:pt x="0" y="3696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4" t="0" r="-55" b="1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11363106" y="7031345"/>
            <a:ext cx="3016167" cy="2772108"/>
            <a:chOff x="0" y="0"/>
            <a:chExt cx="4021556" cy="369614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4021582" cy="3696208"/>
            </a:xfrm>
            <a:custGeom>
              <a:avLst/>
              <a:gdLst/>
              <a:ahLst/>
              <a:cxnLst/>
              <a:rect r="r" b="b" t="t" l="l"/>
              <a:pathLst>
                <a:path h="3696208" w="4021582">
                  <a:moveTo>
                    <a:pt x="0" y="0"/>
                  </a:moveTo>
                  <a:lnTo>
                    <a:pt x="4021582" y="0"/>
                  </a:lnTo>
                  <a:lnTo>
                    <a:pt x="4021582" y="3696208"/>
                  </a:lnTo>
                  <a:lnTo>
                    <a:pt x="0" y="3696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7" t="0" r="-56" b="1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8115395" y="10567235"/>
            <a:ext cx="3016310" cy="2772108"/>
            <a:chOff x="0" y="0"/>
            <a:chExt cx="4021747" cy="3696144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021709" cy="3696081"/>
            </a:xfrm>
            <a:custGeom>
              <a:avLst/>
              <a:gdLst/>
              <a:ahLst/>
              <a:cxnLst/>
              <a:rect r="r" b="b" t="t" l="l"/>
              <a:pathLst>
                <a:path h="3696081" w="4021709">
                  <a:moveTo>
                    <a:pt x="0" y="0"/>
                  </a:moveTo>
                  <a:lnTo>
                    <a:pt x="4021709" y="0"/>
                  </a:lnTo>
                  <a:lnTo>
                    <a:pt x="4021709" y="3696081"/>
                  </a:lnTo>
                  <a:lnTo>
                    <a:pt x="0" y="36960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4" t="0" r="-55" b="-1"/>
              </a:stretch>
            </a:blip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11363106" y="10567235"/>
            <a:ext cx="3016167" cy="2772108"/>
            <a:chOff x="0" y="0"/>
            <a:chExt cx="4021556" cy="3696144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021582" cy="3696081"/>
            </a:xfrm>
            <a:custGeom>
              <a:avLst/>
              <a:gdLst/>
              <a:ahLst/>
              <a:cxnLst/>
              <a:rect r="r" b="b" t="t" l="l"/>
              <a:pathLst>
                <a:path h="3696081" w="4021582">
                  <a:moveTo>
                    <a:pt x="0" y="0"/>
                  </a:moveTo>
                  <a:lnTo>
                    <a:pt x="4021582" y="0"/>
                  </a:lnTo>
                  <a:lnTo>
                    <a:pt x="4021582" y="3696081"/>
                  </a:lnTo>
                  <a:lnTo>
                    <a:pt x="0" y="36960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7" t="0" r="-56" b="-1"/>
              </a:stretch>
            </a:blipFill>
          </p:spPr>
        </p:sp>
      </p:grpSp>
      <p:sp>
        <p:nvSpPr>
          <p:cNvPr name="Freeform 21" id="21"/>
          <p:cNvSpPr/>
          <p:nvPr/>
        </p:nvSpPr>
        <p:spPr>
          <a:xfrm flipH="false" flipV="false" rot="0">
            <a:off x="8158315" y="16725938"/>
            <a:ext cx="6160446" cy="162439"/>
          </a:xfrm>
          <a:custGeom>
            <a:avLst/>
            <a:gdLst/>
            <a:ahLst/>
            <a:cxnLst/>
            <a:rect r="r" b="b" t="t" l="l"/>
            <a:pathLst>
              <a:path h="162439" w="6160446">
                <a:moveTo>
                  <a:pt x="0" y="0"/>
                </a:moveTo>
                <a:lnTo>
                  <a:pt x="6160446" y="0"/>
                </a:lnTo>
                <a:lnTo>
                  <a:pt x="6160446" y="162439"/>
                </a:lnTo>
                <a:lnTo>
                  <a:pt x="0" y="16243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2754" r="0" b="-2754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1819392" y="448027"/>
            <a:ext cx="2435866" cy="1086441"/>
          </a:xfrm>
          <a:custGeom>
            <a:avLst/>
            <a:gdLst/>
            <a:ahLst/>
            <a:cxnLst/>
            <a:rect r="r" b="b" t="t" l="l"/>
            <a:pathLst>
              <a:path h="1086441" w="2435866">
                <a:moveTo>
                  <a:pt x="0" y="0"/>
                </a:moveTo>
                <a:lnTo>
                  <a:pt x="2435866" y="0"/>
                </a:lnTo>
                <a:lnTo>
                  <a:pt x="2435866" y="1086441"/>
                </a:lnTo>
                <a:lnTo>
                  <a:pt x="0" y="108644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-358" r="0" b="-358"/>
            </a:stretch>
          </a:blipFill>
        </p:spPr>
      </p:sp>
      <p:grpSp>
        <p:nvGrpSpPr>
          <p:cNvPr name="Group 23" id="23"/>
          <p:cNvGrpSpPr/>
          <p:nvPr/>
        </p:nvGrpSpPr>
        <p:grpSpPr>
          <a:xfrm rot="-10800000">
            <a:off x="-243103" y="-948632"/>
            <a:ext cx="16251701" cy="3038827"/>
            <a:chOff x="0" y="0"/>
            <a:chExt cx="21668935" cy="4051769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1668994" cy="4051808"/>
            </a:xfrm>
            <a:custGeom>
              <a:avLst/>
              <a:gdLst/>
              <a:ahLst/>
              <a:cxnLst/>
              <a:rect r="r" b="b" t="t" l="l"/>
              <a:pathLst>
                <a:path h="4051808" w="21668994">
                  <a:moveTo>
                    <a:pt x="0" y="0"/>
                  </a:moveTo>
                  <a:lnTo>
                    <a:pt x="21668994" y="0"/>
                  </a:lnTo>
                  <a:lnTo>
                    <a:pt x="21668994" y="4051808"/>
                  </a:lnTo>
                  <a:lnTo>
                    <a:pt x="0" y="4051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8"/>
              <a:stretch>
                <a:fillRect l="0" t="-25822" r="0" b="-25821"/>
              </a:stretch>
            </a:blipFill>
          </p:spPr>
        </p:sp>
      </p:grpSp>
      <p:grpSp>
        <p:nvGrpSpPr>
          <p:cNvPr name="Group 25" id="25"/>
          <p:cNvGrpSpPr/>
          <p:nvPr/>
        </p:nvGrpSpPr>
        <p:grpSpPr>
          <a:xfrm rot="0">
            <a:off x="644519" y="-102488"/>
            <a:ext cx="2233741" cy="2278476"/>
            <a:chOff x="0" y="0"/>
            <a:chExt cx="2920841" cy="2979337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2920873" cy="2979336"/>
            </a:xfrm>
            <a:custGeom>
              <a:avLst/>
              <a:gdLst/>
              <a:ahLst/>
              <a:cxnLst/>
              <a:rect r="r" b="b" t="t" l="l"/>
              <a:pathLst>
                <a:path h="2979336" w="2920873">
                  <a:moveTo>
                    <a:pt x="0" y="0"/>
                  </a:moveTo>
                  <a:lnTo>
                    <a:pt x="2920873" y="0"/>
                  </a:lnTo>
                  <a:lnTo>
                    <a:pt x="2920873" y="2979336"/>
                  </a:lnTo>
                  <a:lnTo>
                    <a:pt x="0" y="29793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23202" t="-65900" r="-22061" b="-12117"/>
              </a:stretch>
            </a:blipFill>
          </p:spPr>
        </p:sp>
      </p:grpSp>
      <p:grpSp>
        <p:nvGrpSpPr>
          <p:cNvPr name="Group 27" id="27"/>
          <p:cNvGrpSpPr/>
          <p:nvPr/>
        </p:nvGrpSpPr>
        <p:grpSpPr>
          <a:xfrm rot="0">
            <a:off x="4739511" y="108029"/>
            <a:ext cx="5608577" cy="1893196"/>
            <a:chOff x="0" y="0"/>
            <a:chExt cx="7795465" cy="2631388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7795478" cy="2631440"/>
            </a:xfrm>
            <a:custGeom>
              <a:avLst/>
              <a:gdLst/>
              <a:ahLst/>
              <a:cxnLst/>
              <a:rect r="r" b="b" t="t" l="l"/>
              <a:pathLst>
                <a:path h="2631440" w="7795478">
                  <a:moveTo>
                    <a:pt x="0" y="0"/>
                  </a:moveTo>
                  <a:lnTo>
                    <a:pt x="7795478" y="0"/>
                  </a:lnTo>
                  <a:lnTo>
                    <a:pt x="7795478" y="2631440"/>
                  </a:lnTo>
                  <a:lnTo>
                    <a:pt x="0" y="2631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 l="-40993" t="-211958" r="0" b="-210147"/>
              </a:stretch>
            </a:blipFill>
          </p:spPr>
        </p:sp>
      </p:grpSp>
      <p:sp>
        <p:nvSpPr>
          <p:cNvPr name="Freeform 29" id="29"/>
          <p:cNvSpPr/>
          <p:nvPr/>
        </p:nvSpPr>
        <p:spPr>
          <a:xfrm flipH="false" flipV="false" rot="0">
            <a:off x="10018106" y="18974171"/>
            <a:ext cx="1862945" cy="593551"/>
          </a:xfrm>
          <a:custGeom>
            <a:avLst/>
            <a:gdLst/>
            <a:ahLst/>
            <a:cxnLst/>
            <a:rect r="r" b="b" t="t" l="l"/>
            <a:pathLst>
              <a:path h="593551" w="1862945">
                <a:moveTo>
                  <a:pt x="0" y="0"/>
                </a:moveTo>
                <a:lnTo>
                  <a:pt x="1862945" y="0"/>
                </a:lnTo>
                <a:lnTo>
                  <a:pt x="1862945" y="593551"/>
                </a:lnTo>
                <a:lnTo>
                  <a:pt x="0" y="593551"/>
                </a:lnTo>
                <a:lnTo>
                  <a:pt x="0" y="0"/>
                </a:lnTo>
                <a:close/>
              </a:path>
            </a:pathLst>
          </a:custGeom>
          <a:blipFill>
            <a:blip r:embed="rId21"/>
            <a:stretch>
              <a:fillRect l="0" t="-384033" r="0" b="-19643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2930147" y="14698047"/>
            <a:ext cx="1683496" cy="522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36"/>
              </a:lnSpc>
            </a:pPr>
            <a:r>
              <a:rPr lang="en-US" sz="2598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Discussão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902277" y="3706139"/>
            <a:ext cx="1738722" cy="522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36"/>
              </a:lnSpc>
            </a:pPr>
            <a:r>
              <a:rPr lang="en-US" sz="2598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Introdução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250299" y="8836276"/>
            <a:ext cx="4955172" cy="5415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5"/>
              </a:lnSpc>
            </a:pPr>
            <a:r>
              <a:rPr lang="en-US" sz="2598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Estudo de caso / metodologia /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2087975" y="9312231"/>
            <a:ext cx="3348247" cy="5415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45"/>
              </a:lnSpc>
            </a:pPr>
            <a:r>
              <a:rPr lang="en-US" sz="2598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relato de experiência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0266226" y="14044555"/>
            <a:ext cx="1720320" cy="522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36"/>
              </a:lnSpc>
            </a:pPr>
            <a:r>
              <a:rPr lang="en-US" sz="2598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Conclusão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154205" y="556079"/>
            <a:ext cx="1785337" cy="9780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48"/>
              </a:lnSpc>
            </a:pPr>
            <a:r>
              <a:rPr lang="en-US" sz="3097" b="true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Código: 00000000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7075246" y="2585495"/>
            <a:ext cx="1323908" cy="5484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77"/>
              </a:lnSpc>
            </a:pPr>
            <a:r>
              <a:rPr lang="en-US" sz="36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</a:p>
          <a:p>
            <a:pPr algn="l">
              <a:lnSpc>
                <a:spcPts val="3994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7850534" y="17466040"/>
            <a:ext cx="537048" cy="334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8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Texto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8124615" y="6469961"/>
            <a:ext cx="851697" cy="334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8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Legenda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8124901" y="9897723"/>
            <a:ext cx="851697" cy="334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8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Legenda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8205578" y="13435822"/>
            <a:ext cx="851697" cy="334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8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Legenda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6533855" y="2867149"/>
            <a:ext cx="2289991" cy="2585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74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Autor1Autor2 Autor 3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4858522" y="3105121"/>
            <a:ext cx="5708904" cy="2585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74"/>
              </a:lnSpc>
            </a:pPr>
            <a:r>
              <a:rPr lang="en-US" sz="1597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1 Informação autor 2Informação autor 3 Informação autor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641337" y="15504986"/>
            <a:ext cx="721595" cy="4361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8"/>
              </a:lnSpc>
            </a:pPr>
            <a:r>
              <a:rPr lang="en-US" sz="2148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Texto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674827" y="4454633"/>
            <a:ext cx="721595" cy="4361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8"/>
              </a:lnSpc>
            </a:pPr>
            <a:r>
              <a:rPr lang="en-US" sz="2148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Texto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674827" y="9936680"/>
            <a:ext cx="721595" cy="4361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8"/>
              </a:lnSpc>
            </a:pPr>
            <a:r>
              <a:rPr lang="en-US" sz="2148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Texto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7860068" y="14879717"/>
            <a:ext cx="721595" cy="7644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8"/>
              </a:lnSpc>
            </a:pPr>
            <a:r>
              <a:rPr lang="en-US" sz="2148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Texto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7860049" y="17002830"/>
            <a:ext cx="1577950" cy="4361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8"/>
              </a:lnSpc>
            </a:pPr>
            <a:r>
              <a:rPr lang="en-US" sz="2148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Referências</a:t>
            </a:r>
          </a:p>
        </p:txBody>
      </p:sp>
      <p:grpSp>
        <p:nvGrpSpPr>
          <p:cNvPr name="Group 48" id="48"/>
          <p:cNvGrpSpPr/>
          <p:nvPr/>
        </p:nvGrpSpPr>
        <p:grpSpPr>
          <a:xfrm rot="0">
            <a:off x="11881051" y="18799331"/>
            <a:ext cx="929855" cy="920971"/>
            <a:chOff x="0" y="0"/>
            <a:chExt cx="2920841" cy="2892933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2920873" cy="2892933"/>
            </a:xfrm>
            <a:custGeom>
              <a:avLst/>
              <a:gdLst/>
              <a:ahLst/>
              <a:cxnLst/>
              <a:rect r="r" b="b" t="t" l="l"/>
              <a:pathLst>
                <a:path h="2892933" w="2920873">
                  <a:moveTo>
                    <a:pt x="0" y="0"/>
                  </a:moveTo>
                  <a:lnTo>
                    <a:pt x="2920873" y="0"/>
                  </a:lnTo>
                  <a:lnTo>
                    <a:pt x="2920873" y="2892933"/>
                  </a:lnTo>
                  <a:lnTo>
                    <a:pt x="0" y="28929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23202" t="-69361" r="-22061" b="-13972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DAG3RMgnWqc</dc:identifier>
  <dcterms:modified xsi:type="dcterms:W3CDTF">2011-08-01T06:04:30Z</dcterms:modified>
  <cp:revision>1</cp:revision>
  <dc:title>DOC-20251030-WA0014.</dc:title>
</cp:coreProperties>
</file>