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  <p:sldId id="257" r:id="rId7"/>
    <p:sldId id="258" r:id="rId8"/>
  </p:sldIdLst>
  <p:sldSz cx="18288000" cy="10287000"/>
  <p:notesSz cx="6858000" cy="9144000"/>
  <p:embeddedFontLst>
    <p:embeddedFont>
      <p:font typeface="Open Sans" charset="1" panose="020B0606030504020204"/>
      <p:regular r:id="rId9"/>
    </p:embeddedFont>
    <p:embeddedFont>
      <p:font typeface="Maharlika" charset="1" panose="00000000000000000000"/>
      <p:regular r:id="rId10"/>
    </p:embeddedFont>
    <p:embeddedFont>
      <p:font typeface="Open Sans Bold" charset="1" panose="020B0806030504020204"/>
      <p:regular r:id="rId11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fonts/font10.fntdata" Type="http://schemas.openxmlformats.org/officeDocument/2006/relationships/font"/><Relationship Id="rId11" Target="fonts/font11.fntdata" Type="http://schemas.openxmlformats.org/officeDocument/2006/relationships/font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slides/slide2.xml" Type="http://schemas.openxmlformats.org/officeDocument/2006/relationships/slide"/><Relationship Id="rId8" Target="slides/slide3.xml" Type="http://schemas.openxmlformats.org/officeDocument/2006/relationships/slide"/><Relationship Id="rId9" Target="fonts/font9.fntdata" Type="http://schemas.openxmlformats.org/officeDocument/2006/relationships/font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10" Target="../media/image9.svg" Type="http://schemas.openxmlformats.org/officeDocument/2006/relationships/image"/><Relationship Id="rId11" Target="../media/image10.png" Type="http://schemas.openxmlformats.org/officeDocument/2006/relationships/image"/><Relationship Id="rId12" Target="../media/image11.png" Type="http://schemas.openxmlformats.org/officeDocument/2006/relationships/image"/><Relationship Id="rId13" Target="../media/image12.svg" Type="http://schemas.openxmlformats.org/officeDocument/2006/relationships/image"/><Relationship Id="rId14" Target="../media/image13.jpeg" Type="http://schemas.openxmlformats.org/officeDocument/2006/relationships/image"/><Relationship Id="rId2" Target="../media/image1.png" Type="http://schemas.openxmlformats.org/officeDocument/2006/relationships/image"/><Relationship Id="rId3" Target="../media/image2.png" Type="http://schemas.openxmlformats.org/officeDocument/2006/relationships/image"/><Relationship Id="rId4" Target="../media/image3.svg" Type="http://schemas.openxmlformats.org/officeDocument/2006/relationships/image"/><Relationship Id="rId5" Target="../media/image4.png" Type="http://schemas.openxmlformats.org/officeDocument/2006/relationships/image"/><Relationship Id="rId6" Target="../media/image5.svg" Type="http://schemas.openxmlformats.org/officeDocument/2006/relationships/image"/><Relationship Id="rId7" Target="../media/image6.png" Type="http://schemas.openxmlformats.org/officeDocument/2006/relationships/image"/><Relationship Id="rId8" Target="../media/image7.png" Type="http://schemas.openxmlformats.org/officeDocument/2006/relationships/image"/><Relationship Id="rId9" Target="../media/image8.pn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/Relationships>
</file>

<file path=ppt/slides/_rels/slide3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DEFD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0" y="0"/>
            <a:ext cx="18952394" cy="10287000"/>
          </a:xfrm>
          <a:custGeom>
            <a:avLst/>
            <a:gdLst/>
            <a:ahLst/>
            <a:cxnLst/>
            <a:rect r="r" b="b" t="t" l="l"/>
            <a:pathLst>
              <a:path h="10287000" w="18952394">
                <a:moveTo>
                  <a:pt x="0" y="0"/>
                </a:moveTo>
                <a:lnTo>
                  <a:pt x="18952394" y="0"/>
                </a:lnTo>
                <a:lnTo>
                  <a:pt x="18952394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-42118" r="0" b="-42118"/>
            </a:stretch>
          </a:blipFill>
        </p:spPr>
      </p:sp>
      <p:grpSp>
        <p:nvGrpSpPr>
          <p:cNvPr name="Group 3" id="3"/>
          <p:cNvGrpSpPr/>
          <p:nvPr/>
        </p:nvGrpSpPr>
        <p:grpSpPr>
          <a:xfrm rot="0">
            <a:off x="4551578" y="320744"/>
            <a:ext cx="9184844" cy="2509955"/>
            <a:chOff x="0" y="0"/>
            <a:chExt cx="12246458" cy="3346607"/>
          </a:xfrm>
        </p:grpSpPr>
        <p:sp>
          <p:nvSpPr>
            <p:cNvPr name="Freeform 4" id="4"/>
            <p:cNvSpPr/>
            <p:nvPr/>
          </p:nvSpPr>
          <p:spPr>
            <a:xfrm flipH="false" flipV="false" rot="0">
              <a:off x="0" y="0"/>
              <a:ext cx="3307233" cy="3307233"/>
            </a:xfrm>
            <a:custGeom>
              <a:avLst/>
              <a:gdLst/>
              <a:ahLst/>
              <a:cxnLst/>
              <a:rect r="r" b="b" t="t" l="l"/>
              <a:pathLst>
                <a:path h="3307233" w="3307233">
                  <a:moveTo>
                    <a:pt x="0" y="0"/>
                  </a:moveTo>
                  <a:lnTo>
                    <a:pt x="3307233" y="0"/>
                  </a:lnTo>
                  <a:lnTo>
                    <a:pt x="3307233" y="3307233"/>
                  </a:lnTo>
                  <a:lnTo>
                    <a:pt x="0" y="330723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5" id="5"/>
            <p:cNvSpPr/>
            <p:nvPr/>
          </p:nvSpPr>
          <p:spPr>
            <a:xfrm flipH="false" flipV="false" rot="-10800000">
              <a:off x="44773" y="1609056"/>
              <a:ext cx="3217687" cy="1737551"/>
            </a:xfrm>
            <a:custGeom>
              <a:avLst/>
              <a:gdLst/>
              <a:ahLst/>
              <a:cxnLst/>
              <a:rect r="r" b="b" t="t" l="l"/>
              <a:pathLst>
                <a:path h="1737551" w="3217687">
                  <a:moveTo>
                    <a:pt x="0" y="0"/>
                  </a:moveTo>
                  <a:lnTo>
                    <a:pt x="3217687" y="0"/>
                  </a:lnTo>
                  <a:lnTo>
                    <a:pt x="3217687" y="1737551"/>
                  </a:lnTo>
                  <a:lnTo>
                    <a:pt x="0" y="1737551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5">
                <a:extLs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6" id="6"/>
            <p:cNvSpPr/>
            <p:nvPr/>
          </p:nvSpPr>
          <p:spPr>
            <a:xfrm flipH="false" flipV="false" rot="0">
              <a:off x="31470" y="124063"/>
              <a:ext cx="3186217" cy="1484993"/>
            </a:xfrm>
            <a:custGeom>
              <a:avLst/>
              <a:gdLst/>
              <a:ahLst/>
              <a:cxnLst/>
              <a:rect r="r" b="b" t="t" l="l"/>
              <a:pathLst>
                <a:path h="1484993" w="3186217">
                  <a:moveTo>
                    <a:pt x="0" y="0"/>
                  </a:moveTo>
                  <a:lnTo>
                    <a:pt x="3186217" y="0"/>
                  </a:lnTo>
                  <a:lnTo>
                    <a:pt x="3186217" y="1484993"/>
                  </a:lnTo>
                  <a:lnTo>
                    <a:pt x="0" y="148499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7"/>
              <a:stretch>
                <a:fillRect l="0" t="0" r="0" b="-114561"/>
              </a:stretch>
            </a:blipFill>
          </p:spPr>
        </p:sp>
        <p:sp>
          <p:nvSpPr>
            <p:cNvPr name="Freeform 7" id="7"/>
            <p:cNvSpPr/>
            <p:nvPr/>
          </p:nvSpPr>
          <p:spPr>
            <a:xfrm flipH="false" flipV="false" rot="0">
              <a:off x="2328358" y="1159642"/>
              <a:ext cx="726657" cy="513977"/>
            </a:xfrm>
            <a:custGeom>
              <a:avLst/>
              <a:gdLst/>
              <a:ahLst/>
              <a:cxnLst/>
              <a:rect r="r" b="b" t="t" l="l"/>
              <a:pathLst>
                <a:path h="513977" w="726657">
                  <a:moveTo>
                    <a:pt x="0" y="0"/>
                  </a:moveTo>
                  <a:lnTo>
                    <a:pt x="726656" y="0"/>
                  </a:lnTo>
                  <a:lnTo>
                    <a:pt x="726656" y="513977"/>
                  </a:lnTo>
                  <a:lnTo>
                    <a:pt x="0" y="513977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8"/>
              <a:stretch>
                <a:fillRect l="0" t="0" r="0" b="0"/>
              </a:stretch>
            </a:blipFill>
          </p:spPr>
        </p:sp>
        <p:sp>
          <p:nvSpPr>
            <p:cNvPr name="Freeform 8" id="8"/>
            <p:cNvSpPr/>
            <p:nvPr/>
          </p:nvSpPr>
          <p:spPr>
            <a:xfrm flipH="false" flipV="false" rot="0">
              <a:off x="2578784" y="835500"/>
              <a:ext cx="522471" cy="369552"/>
            </a:xfrm>
            <a:custGeom>
              <a:avLst/>
              <a:gdLst/>
              <a:ahLst/>
              <a:cxnLst/>
              <a:rect r="r" b="b" t="t" l="l"/>
              <a:pathLst>
                <a:path h="369552" w="522471">
                  <a:moveTo>
                    <a:pt x="0" y="0"/>
                  </a:moveTo>
                  <a:lnTo>
                    <a:pt x="522470" y="0"/>
                  </a:lnTo>
                  <a:lnTo>
                    <a:pt x="522470" y="369552"/>
                  </a:lnTo>
                  <a:lnTo>
                    <a:pt x="0" y="36955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8"/>
              <a:stretch>
                <a:fillRect l="0" t="0" r="0" b="0"/>
              </a:stretch>
            </a:blipFill>
          </p:spPr>
        </p:sp>
        <p:sp>
          <p:nvSpPr>
            <p:cNvPr name="Freeform 9" id="9"/>
            <p:cNvSpPr/>
            <p:nvPr/>
          </p:nvSpPr>
          <p:spPr>
            <a:xfrm flipH="false" flipV="false" rot="0">
              <a:off x="383691" y="1609056"/>
              <a:ext cx="2456328" cy="1430811"/>
            </a:xfrm>
            <a:custGeom>
              <a:avLst/>
              <a:gdLst/>
              <a:ahLst/>
              <a:cxnLst/>
              <a:rect r="r" b="b" t="t" l="l"/>
              <a:pathLst>
                <a:path h="1430811" w="2456328">
                  <a:moveTo>
                    <a:pt x="0" y="0"/>
                  </a:moveTo>
                  <a:lnTo>
                    <a:pt x="2456328" y="0"/>
                  </a:lnTo>
                  <a:lnTo>
                    <a:pt x="2456328" y="1430811"/>
                  </a:lnTo>
                  <a:lnTo>
                    <a:pt x="0" y="1430811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9">
                <a:extLst>
                  <a:ext uri="{96DAC541-7B7A-43D3-8B79-37D633B846F1}">
                    <asvg:svgBlip xmlns:asvg="http://schemas.microsoft.com/office/drawing/2016/SVG/main" r:embed="rId10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0" id="10"/>
            <p:cNvSpPr/>
            <p:nvPr/>
          </p:nvSpPr>
          <p:spPr>
            <a:xfrm flipH="false" flipV="false" rot="-67506">
              <a:off x="767890" y="850807"/>
              <a:ext cx="1581788" cy="2313100"/>
            </a:xfrm>
            <a:custGeom>
              <a:avLst/>
              <a:gdLst/>
              <a:ahLst/>
              <a:cxnLst/>
              <a:rect r="r" b="b" t="t" l="l"/>
              <a:pathLst>
                <a:path h="2313100" w="1581788">
                  <a:moveTo>
                    <a:pt x="0" y="0"/>
                  </a:moveTo>
                  <a:lnTo>
                    <a:pt x="1581788" y="0"/>
                  </a:lnTo>
                  <a:lnTo>
                    <a:pt x="1581788" y="2313100"/>
                  </a:lnTo>
                  <a:lnTo>
                    <a:pt x="0" y="23131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11"/>
              <a:stretch>
                <a:fillRect l="0" t="-1287" r="0" b="-1287"/>
              </a:stretch>
            </a:blipFill>
          </p:spPr>
        </p:sp>
        <p:sp>
          <p:nvSpPr>
            <p:cNvPr name="Freeform 11" id="11"/>
            <p:cNvSpPr/>
            <p:nvPr/>
          </p:nvSpPr>
          <p:spPr>
            <a:xfrm flipH="false" flipV="false" rot="0">
              <a:off x="2057509" y="594865"/>
              <a:ext cx="680417" cy="481270"/>
            </a:xfrm>
            <a:custGeom>
              <a:avLst/>
              <a:gdLst/>
              <a:ahLst/>
              <a:cxnLst/>
              <a:rect r="r" b="b" t="t" l="l"/>
              <a:pathLst>
                <a:path h="481270" w="680417">
                  <a:moveTo>
                    <a:pt x="0" y="0"/>
                  </a:moveTo>
                  <a:lnTo>
                    <a:pt x="680417" y="0"/>
                  </a:lnTo>
                  <a:lnTo>
                    <a:pt x="680417" y="481270"/>
                  </a:lnTo>
                  <a:lnTo>
                    <a:pt x="0" y="48127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8"/>
              <a:stretch>
                <a:fillRect l="0" t="0" r="0" b="0"/>
              </a:stretch>
            </a:blipFill>
          </p:spPr>
        </p:sp>
        <p:sp>
          <p:nvSpPr>
            <p:cNvPr name="TextBox 12" id="12"/>
            <p:cNvSpPr txBox="true"/>
            <p:nvPr/>
          </p:nvSpPr>
          <p:spPr>
            <a:xfrm rot="0">
              <a:off x="3538360" y="2175845"/>
              <a:ext cx="8708098" cy="1170762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l">
                <a:lnSpc>
                  <a:spcPts val="2485"/>
                </a:lnSpc>
              </a:pPr>
              <a:r>
                <a:rPr lang="en-US" sz="1775" spc="569">
                  <a:solidFill>
                    <a:srgbClr val="097D85"/>
                  </a:solidFill>
                  <a:latin typeface="Open Sans"/>
                  <a:ea typeface="Open Sans"/>
                  <a:cs typeface="Open Sans"/>
                  <a:sym typeface="Open Sans"/>
                </a:rPr>
                <a:t>POSSIBILIDADES PARA O TURISMO NA REGIÃO DO BAIXO PARNAÍBA MARANHENSE</a:t>
              </a:r>
            </a:p>
          </p:txBody>
        </p:sp>
        <p:sp>
          <p:nvSpPr>
            <p:cNvPr name="TextBox 13" id="13"/>
            <p:cNvSpPr txBox="true"/>
            <p:nvPr/>
          </p:nvSpPr>
          <p:spPr>
            <a:xfrm rot="0">
              <a:off x="3538360" y="158050"/>
              <a:ext cx="8708098" cy="1757498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l">
                <a:lnSpc>
                  <a:spcPts val="5203"/>
                </a:lnSpc>
              </a:pPr>
              <a:r>
                <a:rPr lang="en-US" sz="3717" spc="-74">
                  <a:solidFill>
                    <a:srgbClr val="097D85"/>
                  </a:solidFill>
                  <a:latin typeface="Maharlika"/>
                  <a:ea typeface="Maharlika"/>
                  <a:cs typeface="Maharlika"/>
                  <a:sym typeface="Maharlika"/>
                </a:rPr>
                <a:t>Encontro Regional  de Turismo do Baixo Parnaíba</a:t>
              </a:r>
            </a:p>
          </p:txBody>
        </p:sp>
        <p:sp>
          <p:nvSpPr>
            <p:cNvPr name="AutoShape 14" id="14"/>
            <p:cNvSpPr/>
            <p:nvPr/>
          </p:nvSpPr>
          <p:spPr>
            <a:xfrm>
              <a:off x="3538360" y="1915548"/>
              <a:ext cx="5808233" cy="0"/>
            </a:xfrm>
            <a:prstGeom prst="line">
              <a:avLst/>
            </a:prstGeom>
            <a:ln cap="flat" w="53108">
              <a:solidFill>
                <a:srgbClr val="83D1FF"/>
              </a:solidFill>
              <a:prstDash val="solid"/>
              <a:headEnd type="none" len="sm" w="sm"/>
              <a:tailEnd type="none" len="sm" w="sm"/>
            </a:ln>
          </p:spPr>
        </p:sp>
        <p:sp>
          <p:nvSpPr>
            <p:cNvPr name="AutoShape 15" id="15"/>
            <p:cNvSpPr/>
            <p:nvPr/>
          </p:nvSpPr>
          <p:spPr>
            <a:xfrm>
              <a:off x="3538360" y="2072508"/>
              <a:ext cx="2948346" cy="0"/>
            </a:xfrm>
            <a:prstGeom prst="line">
              <a:avLst/>
            </a:prstGeom>
            <a:ln cap="flat" w="53108">
              <a:solidFill>
                <a:srgbClr val="83D1FF"/>
              </a:solidFill>
              <a:prstDash val="solid"/>
              <a:headEnd type="none" len="sm" w="sm"/>
              <a:tailEnd type="none" len="sm" w="sm"/>
            </a:ln>
          </p:spPr>
        </p:sp>
      </p:grpSp>
      <p:grpSp>
        <p:nvGrpSpPr>
          <p:cNvPr name="Group 16" id="16"/>
          <p:cNvGrpSpPr/>
          <p:nvPr/>
        </p:nvGrpSpPr>
        <p:grpSpPr>
          <a:xfrm rot="0">
            <a:off x="-646994" y="8500098"/>
            <a:ext cx="19581989" cy="1516404"/>
            <a:chOff x="0" y="0"/>
            <a:chExt cx="26109318" cy="2021872"/>
          </a:xfrm>
        </p:grpSpPr>
        <p:grpSp>
          <p:nvGrpSpPr>
            <p:cNvPr name="Group 17" id="17"/>
            <p:cNvGrpSpPr/>
            <p:nvPr/>
          </p:nvGrpSpPr>
          <p:grpSpPr>
            <a:xfrm rot="0">
              <a:off x="0" y="0"/>
              <a:ext cx="26109318" cy="2021872"/>
              <a:chOff x="0" y="0"/>
              <a:chExt cx="3106107" cy="240533"/>
            </a:xfrm>
          </p:grpSpPr>
          <p:sp>
            <p:nvSpPr>
              <p:cNvPr name="Freeform 18" id="18"/>
              <p:cNvSpPr/>
              <p:nvPr/>
            </p:nvSpPr>
            <p:spPr>
              <a:xfrm flipH="false" flipV="false" rot="0">
                <a:off x="0" y="0"/>
                <a:ext cx="3106107" cy="240533"/>
              </a:xfrm>
              <a:custGeom>
                <a:avLst/>
                <a:gdLst/>
                <a:ahLst/>
                <a:cxnLst/>
                <a:rect r="r" b="b" t="t" l="l"/>
                <a:pathLst>
                  <a:path h="240533" w="3106107">
                    <a:moveTo>
                      <a:pt x="3106107" y="0"/>
                    </a:moveTo>
                    <a:lnTo>
                      <a:pt x="0" y="0"/>
                    </a:lnTo>
                    <a:lnTo>
                      <a:pt x="101600" y="120266"/>
                    </a:lnTo>
                    <a:lnTo>
                      <a:pt x="0" y="240533"/>
                    </a:lnTo>
                    <a:lnTo>
                      <a:pt x="3106107" y="240533"/>
                    </a:lnTo>
                    <a:lnTo>
                      <a:pt x="3004507" y="120266"/>
                    </a:lnTo>
                    <a:lnTo>
                      <a:pt x="3106107" y="0"/>
                    </a:lnTo>
                    <a:close/>
                  </a:path>
                </a:pathLst>
              </a:custGeom>
              <a:solidFill>
                <a:srgbClr val="FFFFFF"/>
              </a:solidFill>
            </p:spPr>
          </p:sp>
          <p:sp>
            <p:nvSpPr>
              <p:cNvPr name="TextBox 19" id="19"/>
              <p:cNvSpPr txBox="true"/>
              <p:nvPr/>
            </p:nvSpPr>
            <p:spPr>
              <a:xfrm>
                <a:off x="88900" y="-19050"/>
                <a:ext cx="2928307" cy="259583"/>
              </a:xfrm>
              <a:prstGeom prst="rect">
                <a:avLst/>
              </a:prstGeom>
            </p:spPr>
            <p:txBody>
              <a:bodyPr anchor="ctr" rtlCol="false" tIns="81742" lIns="81742" bIns="81742" rIns="81742"/>
              <a:lstStyle/>
              <a:p>
                <a:pPr algn="ctr">
                  <a:lnSpc>
                    <a:spcPts val="1260"/>
                  </a:lnSpc>
                </a:pPr>
              </a:p>
            </p:txBody>
          </p:sp>
        </p:grpSp>
        <p:sp>
          <p:nvSpPr>
            <p:cNvPr name="Freeform 20" id="20"/>
            <p:cNvSpPr/>
            <p:nvPr/>
          </p:nvSpPr>
          <p:spPr>
            <a:xfrm flipH="false" flipV="false" rot="0">
              <a:off x="5472318" y="0"/>
              <a:ext cx="7582342" cy="1934488"/>
            </a:xfrm>
            <a:custGeom>
              <a:avLst/>
              <a:gdLst/>
              <a:ahLst/>
              <a:cxnLst/>
              <a:rect r="r" b="b" t="t" l="l"/>
              <a:pathLst>
                <a:path h="1934488" w="7582342">
                  <a:moveTo>
                    <a:pt x="0" y="0"/>
                  </a:moveTo>
                  <a:lnTo>
                    <a:pt x="7582341" y="0"/>
                  </a:lnTo>
                  <a:lnTo>
                    <a:pt x="7582341" y="1934488"/>
                  </a:lnTo>
                  <a:lnTo>
                    <a:pt x="0" y="193448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12">
                <a:extLst>
                  <a:ext uri="{96DAC541-7B7A-43D3-8B79-37D633B846F1}">
                    <asvg:svgBlip xmlns:asvg="http://schemas.microsoft.com/office/drawing/2016/SVG/main" r:embed="rId1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21" id="21"/>
            <p:cNvSpPr/>
            <p:nvPr/>
          </p:nvSpPr>
          <p:spPr>
            <a:xfrm flipH="false" flipV="false" rot="0">
              <a:off x="15165958" y="0"/>
              <a:ext cx="3912322" cy="2021872"/>
            </a:xfrm>
            <a:custGeom>
              <a:avLst/>
              <a:gdLst/>
              <a:ahLst/>
              <a:cxnLst/>
              <a:rect r="r" b="b" t="t" l="l"/>
              <a:pathLst>
                <a:path h="2021872" w="3912322">
                  <a:moveTo>
                    <a:pt x="0" y="0"/>
                  </a:moveTo>
                  <a:lnTo>
                    <a:pt x="3912322" y="0"/>
                  </a:lnTo>
                  <a:lnTo>
                    <a:pt x="3912322" y="2021872"/>
                  </a:lnTo>
                  <a:lnTo>
                    <a:pt x="0" y="202187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14"/>
              <a:stretch>
                <a:fillRect l="0" t="0" r="0" b="0"/>
              </a:stretch>
            </a:blipFill>
          </p:spPr>
        </p:sp>
      </p:grpSp>
      <p:sp>
        <p:nvSpPr>
          <p:cNvPr name="TextBox 22" id="22"/>
          <p:cNvSpPr txBox="true"/>
          <p:nvPr/>
        </p:nvSpPr>
        <p:spPr>
          <a:xfrm rot="0">
            <a:off x="6531736" y="4274503"/>
            <a:ext cx="5623768" cy="156654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2880"/>
              </a:lnSpc>
            </a:pPr>
            <a:r>
              <a:rPr lang="en-US" sz="9200" b="true">
                <a:solidFill>
                  <a:srgbClr val="097D85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Seu título</a:t>
            </a:r>
          </a:p>
        </p:txBody>
      </p: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DEFD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0" y="0"/>
            <a:ext cx="18952394" cy="10287000"/>
          </a:xfrm>
          <a:custGeom>
            <a:avLst/>
            <a:gdLst/>
            <a:ahLst/>
            <a:cxnLst/>
            <a:rect r="r" b="b" t="t" l="l"/>
            <a:pathLst>
              <a:path h="10287000" w="18952394">
                <a:moveTo>
                  <a:pt x="0" y="0"/>
                </a:moveTo>
                <a:lnTo>
                  <a:pt x="18952394" y="0"/>
                </a:lnTo>
                <a:lnTo>
                  <a:pt x="18952394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-42118" r="0" b="-42118"/>
            </a:stretch>
          </a:blipFill>
        </p:spPr>
      </p:sp>
      <p:sp>
        <p:nvSpPr>
          <p:cNvPr name="TextBox 3" id="3"/>
          <p:cNvSpPr txBox="true"/>
          <p:nvPr/>
        </p:nvSpPr>
        <p:spPr>
          <a:xfrm rot="0">
            <a:off x="6589333" y="4274503"/>
            <a:ext cx="5508575" cy="156654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2880"/>
              </a:lnSpc>
            </a:pPr>
            <a:r>
              <a:rPr lang="en-US" sz="9200" b="true">
                <a:solidFill>
                  <a:srgbClr val="097D85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Seu texto</a:t>
            </a:r>
          </a:p>
        </p:txBody>
      </p:sp>
    </p:spTree>
  </p:cSld>
  <p:clrMapOvr>
    <a:masterClrMapping/>
  </p:clrMapOvr>
</p:sld>
</file>

<file path=ppt/slides/slide3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DEFD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0" y="0"/>
            <a:ext cx="18952394" cy="10287000"/>
          </a:xfrm>
          <a:custGeom>
            <a:avLst/>
            <a:gdLst/>
            <a:ahLst/>
            <a:cxnLst/>
            <a:rect r="r" b="b" t="t" l="l"/>
            <a:pathLst>
              <a:path h="10287000" w="18952394">
                <a:moveTo>
                  <a:pt x="0" y="0"/>
                </a:moveTo>
                <a:lnTo>
                  <a:pt x="18952394" y="0"/>
                </a:lnTo>
                <a:lnTo>
                  <a:pt x="18952394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-42118" r="0" b="-42118"/>
            </a:stretch>
          </a:blipFill>
        </p:spPr>
      </p:sp>
      <p:sp>
        <p:nvSpPr>
          <p:cNvPr name="TextBox 3" id="3"/>
          <p:cNvSpPr txBox="true"/>
          <p:nvPr/>
        </p:nvSpPr>
        <p:spPr>
          <a:xfrm rot="0">
            <a:off x="6589333" y="4274503"/>
            <a:ext cx="5508575" cy="156654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2880"/>
              </a:lnSpc>
            </a:pPr>
            <a:r>
              <a:rPr lang="en-US" sz="9200" b="true">
                <a:solidFill>
                  <a:srgbClr val="097D85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Seu texto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DAGsJNkoaQY</dc:identifier>
  <dcterms:modified xsi:type="dcterms:W3CDTF">2011-08-01T06:04:30Z</dcterms:modified>
  <cp:revision>1</cp:revision>
  <dc:title>Slide Evento</dc:title>
</cp:coreProperties>
</file>