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32404050" cy="43205400"/>
  <p:notesSz cx="6888163" cy="100203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2CB"/>
    <a:srgbClr val="D9E9F7"/>
    <a:srgbClr val="CC0000"/>
    <a:srgbClr val="FFB84F"/>
    <a:srgbClr val="99CCFF"/>
    <a:srgbClr val="FF9900"/>
    <a:srgbClr val="333399"/>
    <a:srgbClr val="00CC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18" autoAdjust="0"/>
    <p:restoredTop sz="96278" autoAdjust="0"/>
  </p:normalViewPr>
  <p:slideViewPr>
    <p:cSldViewPr>
      <p:cViewPr>
        <p:scale>
          <a:sx n="10" d="100"/>
          <a:sy n="10" d="100"/>
        </p:scale>
        <p:origin x="3226" y="384"/>
      </p:cViewPr>
      <p:guideLst>
        <p:guide orient="horz" pos="13608"/>
        <p:guide pos="102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202688-1556-4888-B921-E3D3BC1DB21C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pt-BR"/>
        </a:p>
      </dgm:t>
    </dgm:pt>
    <dgm:pt modelId="{03FDB6A0-CCB4-42D6-B614-1E7326AF41AB}">
      <dgm:prSet custT="1"/>
      <dgm:spPr/>
      <dgm:t>
        <a:bodyPr/>
        <a:lstStyle/>
        <a:p>
          <a:r>
            <a:rPr lang="pt-BR" sz="5400" dirty="0" err="1">
              <a:solidFill>
                <a:schemeClr val="tx1"/>
              </a:solidFill>
            </a:rPr>
            <a:t>Xxxxxxxxxxxxxxxxxxxxxxxxxxxxxxxxxxxxxxxxxxxxxxxxxxxxxxxxxxxxxx</a:t>
          </a:r>
          <a:endParaRPr lang="pt-BR" sz="5400" dirty="0">
            <a:solidFill>
              <a:schemeClr val="tx1"/>
            </a:solidFill>
          </a:endParaRPr>
        </a:p>
      </dgm:t>
    </dgm:pt>
    <dgm:pt modelId="{C5977B33-28C2-4047-8D3D-7D450E5D23DD}" type="parTrans" cxnId="{A930B021-4609-4FB2-9161-0371702005EC}">
      <dgm:prSet/>
      <dgm:spPr/>
      <dgm:t>
        <a:bodyPr/>
        <a:lstStyle/>
        <a:p>
          <a:endParaRPr lang="pt-BR" sz="4000">
            <a:solidFill>
              <a:schemeClr val="tx1"/>
            </a:solidFill>
          </a:endParaRPr>
        </a:p>
      </dgm:t>
    </dgm:pt>
    <dgm:pt modelId="{670F7C2E-C35E-48A1-AE24-5CC15E1BC6B0}" type="sibTrans" cxnId="{A930B021-4609-4FB2-9161-0371702005EC}">
      <dgm:prSet/>
      <dgm:spPr/>
      <dgm:t>
        <a:bodyPr/>
        <a:lstStyle/>
        <a:p>
          <a:endParaRPr lang="pt-BR" sz="4000">
            <a:solidFill>
              <a:schemeClr val="tx1"/>
            </a:solidFill>
          </a:endParaRPr>
        </a:p>
      </dgm:t>
    </dgm:pt>
    <dgm:pt modelId="{171937DF-4C2F-4D04-94EA-3E19E3E988E8}">
      <dgm:prSet custT="1"/>
      <dgm:spPr/>
      <dgm:t>
        <a:bodyPr/>
        <a:lstStyle/>
        <a:p>
          <a:r>
            <a:rPr lang="pt-BR" sz="5400" dirty="0" err="1">
              <a:solidFill>
                <a:schemeClr val="tx1"/>
              </a:solidFill>
            </a:rPr>
            <a:t>Xxxxxxxxxxxxxxxxxxxxxxxxxxxxxxxxxxxxxxxxxxxxxxxxxxxxxx</a:t>
          </a:r>
          <a:endParaRPr lang="pt-BR" sz="5400" dirty="0">
            <a:solidFill>
              <a:schemeClr val="tx1"/>
            </a:solidFill>
          </a:endParaRPr>
        </a:p>
      </dgm:t>
    </dgm:pt>
    <dgm:pt modelId="{58F5DD46-4D6A-4176-8DF0-09E8E045DC6B}" type="parTrans" cxnId="{97B417BB-A1D2-4289-8CB8-4934D3624752}">
      <dgm:prSet/>
      <dgm:spPr/>
      <dgm:t>
        <a:bodyPr/>
        <a:lstStyle/>
        <a:p>
          <a:endParaRPr lang="pt-BR" sz="4000">
            <a:solidFill>
              <a:schemeClr val="tx1"/>
            </a:solidFill>
          </a:endParaRPr>
        </a:p>
      </dgm:t>
    </dgm:pt>
    <dgm:pt modelId="{0170D574-E53D-4CE2-9002-7198744F7BC6}" type="sibTrans" cxnId="{97B417BB-A1D2-4289-8CB8-4934D3624752}">
      <dgm:prSet/>
      <dgm:spPr/>
      <dgm:t>
        <a:bodyPr/>
        <a:lstStyle/>
        <a:p>
          <a:endParaRPr lang="pt-BR" sz="4000">
            <a:solidFill>
              <a:schemeClr val="tx1"/>
            </a:solidFill>
          </a:endParaRPr>
        </a:p>
      </dgm:t>
    </dgm:pt>
    <dgm:pt modelId="{612EA997-E8D8-42BE-8FA6-6E2FE0C5C111}">
      <dgm:prSet custT="1"/>
      <dgm:spPr/>
      <dgm:t>
        <a:bodyPr/>
        <a:lstStyle/>
        <a:p>
          <a:r>
            <a:rPr lang="pt-BR" sz="5400" dirty="0" err="1">
              <a:solidFill>
                <a:schemeClr val="tx1"/>
              </a:solidFill>
            </a:rPr>
            <a:t>Xxxxxxxxxxxxxxxxxxxxxxxxxxxxxxxxxxxxxxxxxxxxx</a:t>
          </a:r>
          <a:endParaRPr lang="pt-BR" sz="5400" dirty="0">
            <a:solidFill>
              <a:schemeClr val="tx1"/>
            </a:solidFill>
          </a:endParaRPr>
        </a:p>
      </dgm:t>
    </dgm:pt>
    <dgm:pt modelId="{3E51A65A-EAD6-4AF9-9838-EAD19F5F6B4A}" type="parTrans" cxnId="{B451523B-AFB6-409A-B5FB-3D727447F655}">
      <dgm:prSet/>
      <dgm:spPr/>
      <dgm:t>
        <a:bodyPr/>
        <a:lstStyle/>
        <a:p>
          <a:endParaRPr lang="pt-BR" sz="4000">
            <a:solidFill>
              <a:schemeClr val="tx1"/>
            </a:solidFill>
          </a:endParaRPr>
        </a:p>
      </dgm:t>
    </dgm:pt>
    <dgm:pt modelId="{7815FFD8-D2E8-44FF-B86A-5C7D2B6C6189}" type="sibTrans" cxnId="{B451523B-AFB6-409A-B5FB-3D727447F655}">
      <dgm:prSet/>
      <dgm:spPr/>
      <dgm:t>
        <a:bodyPr/>
        <a:lstStyle/>
        <a:p>
          <a:endParaRPr lang="pt-BR" sz="4000">
            <a:solidFill>
              <a:schemeClr val="tx1"/>
            </a:solidFill>
          </a:endParaRPr>
        </a:p>
      </dgm:t>
    </dgm:pt>
    <dgm:pt modelId="{D7933575-1846-45A0-BA78-32F42ED955BF}">
      <dgm:prSet custT="1"/>
      <dgm:spPr/>
      <dgm:t>
        <a:bodyPr/>
        <a:lstStyle/>
        <a:p>
          <a:r>
            <a:rPr lang="pt-BR" sz="5400" dirty="0" err="1">
              <a:solidFill>
                <a:schemeClr val="tx1"/>
              </a:solidFill>
            </a:rPr>
            <a:t>Xxxxxxxxxxxxxxxxxxxxxxxxxxxxxxxxxxxxxxxxxxxxxxxxxxxxxxx</a:t>
          </a:r>
          <a:endParaRPr lang="pt-BR" sz="5400" dirty="0">
            <a:solidFill>
              <a:schemeClr val="tx1"/>
            </a:solidFill>
          </a:endParaRPr>
        </a:p>
      </dgm:t>
    </dgm:pt>
    <dgm:pt modelId="{440E3651-DC77-47C2-A722-5A632F639988}" type="parTrans" cxnId="{86BF0A69-8C3D-47CE-BE4E-6A7453673A3C}">
      <dgm:prSet/>
      <dgm:spPr/>
      <dgm:t>
        <a:bodyPr/>
        <a:lstStyle/>
        <a:p>
          <a:endParaRPr lang="pt-BR" sz="4000">
            <a:solidFill>
              <a:schemeClr val="tx1"/>
            </a:solidFill>
          </a:endParaRPr>
        </a:p>
      </dgm:t>
    </dgm:pt>
    <dgm:pt modelId="{103A8B15-DD95-4EB0-BC42-E59331D539E1}" type="sibTrans" cxnId="{86BF0A69-8C3D-47CE-BE4E-6A7453673A3C}">
      <dgm:prSet/>
      <dgm:spPr/>
      <dgm:t>
        <a:bodyPr/>
        <a:lstStyle/>
        <a:p>
          <a:endParaRPr lang="pt-BR" sz="4000">
            <a:solidFill>
              <a:schemeClr val="tx1"/>
            </a:solidFill>
          </a:endParaRPr>
        </a:p>
      </dgm:t>
    </dgm:pt>
    <dgm:pt modelId="{F3D903CE-10B3-455E-A21C-AA077BE41952}">
      <dgm:prSet custT="1"/>
      <dgm:spPr/>
      <dgm:t>
        <a:bodyPr/>
        <a:lstStyle/>
        <a:p>
          <a:r>
            <a:rPr lang="pt-BR" sz="5400" dirty="0" err="1">
              <a:solidFill>
                <a:schemeClr val="tx1"/>
              </a:solidFill>
            </a:rPr>
            <a:t>Xxxxxxxxxxxxxxxxxxxxxxxxxxxxxxxxxxxxxxx</a:t>
          </a:r>
          <a:endParaRPr lang="pt-BR" sz="5400" dirty="0">
            <a:solidFill>
              <a:schemeClr val="tx1"/>
            </a:solidFill>
          </a:endParaRPr>
        </a:p>
      </dgm:t>
    </dgm:pt>
    <dgm:pt modelId="{554CD701-47F5-42D6-B0B2-9FA1760E0D3B}" type="parTrans" cxnId="{4B670365-41BB-4C40-B283-F970ED5302DB}">
      <dgm:prSet/>
      <dgm:spPr/>
      <dgm:t>
        <a:bodyPr/>
        <a:lstStyle/>
        <a:p>
          <a:endParaRPr lang="pt-BR" sz="4000">
            <a:solidFill>
              <a:schemeClr val="tx1"/>
            </a:solidFill>
          </a:endParaRPr>
        </a:p>
      </dgm:t>
    </dgm:pt>
    <dgm:pt modelId="{A51B60FE-EA3E-4905-B0B9-FACCB2BD3898}" type="sibTrans" cxnId="{4B670365-41BB-4C40-B283-F970ED5302DB}">
      <dgm:prSet/>
      <dgm:spPr/>
      <dgm:t>
        <a:bodyPr/>
        <a:lstStyle/>
        <a:p>
          <a:endParaRPr lang="pt-BR" sz="4000">
            <a:solidFill>
              <a:schemeClr val="tx1"/>
            </a:solidFill>
          </a:endParaRPr>
        </a:p>
      </dgm:t>
    </dgm:pt>
    <dgm:pt modelId="{7AA099C0-A306-4DB2-ABA8-D781A4D21ADA}">
      <dgm:prSet custT="1"/>
      <dgm:spPr/>
      <dgm:t>
        <a:bodyPr/>
        <a:lstStyle/>
        <a:p>
          <a:r>
            <a:rPr lang="pt-BR" sz="5400" dirty="0" err="1">
              <a:solidFill>
                <a:schemeClr val="tx1"/>
              </a:solidFill>
            </a:rPr>
            <a:t>xxxxxxxxxxxxxxxxxxxxxxxxxxxxxxxxxxxxxxxxxxxx</a:t>
          </a:r>
          <a:endParaRPr lang="pt-BR" sz="5400" dirty="0">
            <a:solidFill>
              <a:schemeClr val="tx1"/>
            </a:solidFill>
          </a:endParaRPr>
        </a:p>
      </dgm:t>
    </dgm:pt>
    <dgm:pt modelId="{A4774F57-08EB-479C-9223-6205BE521744}" type="parTrans" cxnId="{057E6B28-3815-46E1-83E6-B5DA14167567}">
      <dgm:prSet/>
      <dgm:spPr/>
      <dgm:t>
        <a:bodyPr/>
        <a:lstStyle/>
        <a:p>
          <a:endParaRPr lang="pt-BR" sz="4000">
            <a:solidFill>
              <a:schemeClr val="tx1"/>
            </a:solidFill>
          </a:endParaRPr>
        </a:p>
      </dgm:t>
    </dgm:pt>
    <dgm:pt modelId="{B32728EB-9DDB-4E91-80C3-F8C920E3A12F}" type="sibTrans" cxnId="{057E6B28-3815-46E1-83E6-B5DA14167567}">
      <dgm:prSet/>
      <dgm:spPr/>
      <dgm:t>
        <a:bodyPr/>
        <a:lstStyle/>
        <a:p>
          <a:endParaRPr lang="pt-BR" sz="4000">
            <a:solidFill>
              <a:schemeClr val="tx1"/>
            </a:solidFill>
          </a:endParaRPr>
        </a:p>
      </dgm:t>
    </dgm:pt>
    <dgm:pt modelId="{B6BAD632-BD05-4D79-8A8F-BE6A07F69360}" type="pres">
      <dgm:prSet presAssocID="{BE202688-1556-4888-B921-E3D3BC1DB21C}" presName="Name0" presStyleCnt="0">
        <dgm:presLayoutVars>
          <dgm:chMax val="7"/>
          <dgm:chPref val="7"/>
          <dgm:dir/>
        </dgm:presLayoutVars>
      </dgm:prSet>
      <dgm:spPr/>
    </dgm:pt>
    <dgm:pt modelId="{605D15C4-885F-4E9F-AB03-08E03C4574EA}" type="pres">
      <dgm:prSet presAssocID="{BE202688-1556-4888-B921-E3D3BC1DB21C}" presName="Name1" presStyleCnt="0"/>
      <dgm:spPr/>
    </dgm:pt>
    <dgm:pt modelId="{4A83E059-7B80-4157-A96B-4F5711E5C0FB}" type="pres">
      <dgm:prSet presAssocID="{BE202688-1556-4888-B921-E3D3BC1DB21C}" presName="cycle" presStyleCnt="0"/>
      <dgm:spPr/>
    </dgm:pt>
    <dgm:pt modelId="{60623E5A-1F09-4022-AF7F-D43338D0178D}" type="pres">
      <dgm:prSet presAssocID="{BE202688-1556-4888-B921-E3D3BC1DB21C}" presName="srcNode" presStyleLbl="node1" presStyleIdx="0" presStyleCnt="6"/>
      <dgm:spPr/>
    </dgm:pt>
    <dgm:pt modelId="{AB187A00-D520-4A81-9F0C-125AA513D8C9}" type="pres">
      <dgm:prSet presAssocID="{BE202688-1556-4888-B921-E3D3BC1DB21C}" presName="conn" presStyleLbl="parChTrans1D2" presStyleIdx="0" presStyleCnt="1"/>
      <dgm:spPr/>
    </dgm:pt>
    <dgm:pt modelId="{C315F6DF-FB31-4E91-BB2C-DEEF24C4614E}" type="pres">
      <dgm:prSet presAssocID="{BE202688-1556-4888-B921-E3D3BC1DB21C}" presName="extraNode" presStyleLbl="node1" presStyleIdx="0" presStyleCnt="6"/>
      <dgm:spPr/>
    </dgm:pt>
    <dgm:pt modelId="{DFC29087-2C3F-4DCB-8762-5C04F5D4141F}" type="pres">
      <dgm:prSet presAssocID="{BE202688-1556-4888-B921-E3D3BC1DB21C}" presName="dstNode" presStyleLbl="node1" presStyleIdx="0" presStyleCnt="6"/>
      <dgm:spPr/>
    </dgm:pt>
    <dgm:pt modelId="{13EB703D-1526-4EEB-BCA0-0EDABD79504C}" type="pres">
      <dgm:prSet presAssocID="{03FDB6A0-CCB4-42D6-B614-1E7326AF41AB}" presName="text_1" presStyleLbl="node1" presStyleIdx="0" presStyleCnt="6">
        <dgm:presLayoutVars>
          <dgm:bulletEnabled val="1"/>
        </dgm:presLayoutVars>
      </dgm:prSet>
      <dgm:spPr/>
    </dgm:pt>
    <dgm:pt modelId="{33DC81B9-19E7-4321-BCDE-7CF881C5D8DC}" type="pres">
      <dgm:prSet presAssocID="{03FDB6A0-CCB4-42D6-B614-1E7326AF41AB}" presName="accent_1" presStyleCnt="0"/>
      <dgm:spPr/>
    </dgm:pt>
    <dgm:pt modelId="{59DB8C19-5623-4C02-8E60-35011E63DAB7}" type="pres">
      <dgm:prSet presAssocID="{03FDB6A0-CCB4-42D6-B614-1E7326AF41AB}" presName="accentRepeatNode" presStyleLbl="solidFgAcc1" presStyleIdx="0" presStyleCnt="6"/>
      <dgm:spPr/>
    </dgm:pt>
    <dgm:pt modelId="{772E8A97-18D7-4061-9C59-DCFCF462F923}" type="pres">
      <dgm:prSet presAssocID="{171937DF-4C2F-4D04-94EA-3E19E3E988E8}" presName="text_2" presStyleLbl="node1" presStyleIdx="1" presStyleCnt="6">
        <dgm:presLayoutVars>
          <dgm:bulletEnabled val="1"/>
        </dgm:presLayoutVars>
      </dgm:prSet>
      <dgm:spPr/>
    </dgm:pt>
    <dgm:pt modelId="{EB10BBCB-6EB4-4FDD-BD76-9C5055CB1BDE}" type="pres">
      <dgm:prSet presAssocID="{171937DF-4C2F-4D04-94EA-3E19E3E988E8}" presName="accent_2" presStyleCnt="0"/>
      <dgm:spPr/>
    </dgm:pt>
    <dgm:pt modelId="{C2F304DD-D24E-4F2E-B3C5-21AD2DAB3891}" type="pres">
      <dgm:prSet presAssocID="{171937DF-4C2F-4D04-94EA-3E19E3E988E8}" presName="accentRepeatNode" presStyleLbl="solidFgAcc1" presStyleIdx="1" presStyleCnt="6"/>
      <dgm:spPr/>
    </dgm:pt>
    <dgm:pt modelId="{FE90B64C-3118-43E8-B188-C48296634C81}" type="pres">
      <dgm:prSet presAssocID="{612EA997-E8D8-42BE-8FA6-6E2FE0C5C111}" presName="text_3" presStyleLbl="node1" presStyleIdx="2" presStyleCnt="6">
        <dgm:presLayoutVars>
          <dgm:bulletEnabled val="1"/>
        </dgm:presLayoutVars>
      </dgm:prSet>
      <dgm:spPr/>
    </dgm:pt>
    <dgm:pt modelId="{7508BDAB-679F-4D5B-AFDF-B01CBAC4A43C}" type="pres">
      <dgm:prSet presAssocID="{612EA997-E8D8-42BE-8FA6-6E2FE0C5C111}" presName="accent_3" presStyleCnt="0"/>
      <dgm:spPr/>
    </dgm:pt>
    <dgm:pt modelId="{84A1D69B-6C6E-42EE-ADBB-A06A66E3B0F5}" type="pres">
      <dgm:prSet presAssocID="{612EA997-E8D8-42BE-8FA6-6E2FE0C5C111}" presName="accentRepeatNode" presStyleLbl="solidFgAcc1" presStyleIdx="2" presStyleCnt="6"/>
      <dgm:spPr/>
    </dgm:pt>
    <dgm:pt modelId="{7FC2512A-47AE-4EBE-BB0A-1360300B48AB}" type="pres">
      <dgm:prSet presAssocID="{D7933575-1846-45A0-BA78-32F42ED955BF}" presName="text_4" presStyleLbl="node1" presStyleIdx="3" presStyleCnt="6">
        <dgm:presLayoutVars>
          <dgm:bulletEnabled val="1"/>
        </dgm:presLayoutVars>
      </dgm:prSet>
      <dgm:spPr/>
    </dgm:pt>
    <dgm:pt modelId="{364DBA75-B977-4557-B9FD-D66DCF96F2A7}" type="pres">
      <dgm:prSet presAssocID="{D7933575-1846-45A0-BA78-32F42ED955BF}" presName="accent_4" presStyleCnt="0"/>
      <dgm:spPr/>
    </dgm:pt>
    <dgm:pt modelId="{691F8DA6-0B9A-4E1A-B221-3AE3D4FB173C}" type="pres">
      <dgm:prSet presAssocID="{D7933575-1846-45A0-BA78-32F42ED955BF}" presName="accentRepeatNode" presStyleLbl="solidFgAcc1" presStyleIdx="3" presStyleCnt="6"/>
      <dgm:spPr/>
    </dgm:pt>
    <dgm:pt modelId="{E21B19C8-3BA3-4ED8-B25A-9D6A2173363A}" type="pres">
      <dgm:prSet presAssocID="{F3D903CE-10B3-455E-A21C-AA077BE41952}" presName="text_5" presStyleLbl="node1" presStyleIdx="4" presStyleCnt="6">
        <dgm:presLayoutVars>
          <dgm:bulletEnabled val="1"/>
        </dgm:presLayoutVars>
      </dgm:prSet>
      <dgm:spPr/>
    </dgm:pt>
    <dgm:pt modelId="{D11D3629-1507-4016-B7E7-F36044836CF9}" type="pres">
      <dgm:prSet presAssocID="{F3D903CE-10B3-455E-A21C-AA077BE41952}" presName="accent_5" presStyleCnt="0"/>
      <dgm:spPr/>
    </dgm:pt>
    <dgm:pt modelId="{ADB9404A-AA4E-4D16-BB1D-046497BD7400}" type="pres">
      <dgm:prSet presAssocID="{F3D903CE-10B3-455E-A21C-AA077BE41952}" presName="accentRepeatNode" presStyleLbl="solidFgAcc1" presStyleIdx="4" presStyleCnt="6"/>
      <dgm:spPr/>
    </dgm:pt>
    <dgm:pt modelId="{59F2CEB0-5615-40F9-B870-0E4C8B726F37}" type="pres">
      <dgm:prSet presAssocID="{7AA099C0-A306-4DB2-ABA8-D781A4D21ADA}" presName="text_6" presStyleLbl="node1" presStyleIdx="5" presStyleCnt="6">
        <dgm:presLayoutVars>
          <dgm:bulletEnabled val="1"/>
        </dgm:presLayoutVars>
      </dgm:prSet>
      <dgm:spPr/>
    </dgm:pt>
    <dgm:pt modelId="{C2FBE977-1620-419E-B3AB-53D631247B35}" type="pres">
      <dgm:prSet presAssocID="{7AA099C0-A306-4DB2-ABA8-D781A4D21ADA}" presName="accent_6" presStyleCnt="0"/>
      <dgm:spPr/>
    </dgm:pt>
    <dgm:pt modelId="{D1B3A244-9366-4E46-9BB4-6C79FB3DC015}" type="pres">
      <dgm:prSet presAssocID="{7AA099C0-A306-4DB2-ABA8-D781A4D21ADA}" presName="accentRepeatNode" presStyleLbl="solidFgAcc1" presStyleIdx="5" presStyleCnt="6"/>
      <dgm:spPr/>
    </dgm:pt>
  </dgm:ptLst>
  <dgm:cxnLst>
    <dgm:cxn modelId="{61A88715-3272-4900-BF68-FFED84A8509D}" type="presOf" srcId="{D7933575-1846-45A0-BA78-32F42ED955BF}" destId="{7FC2512A-47AE-4EBE-BB0A-1360300B48AB}" srcOrd="0" destOrd="0" presId="urn:microsoft.com/office/officeart/2008/layout/VerticalCurvedList"/>
    <dgm:cxn modelId="{38289B1C-1837-4DF7-A012-DE5FD65C3FC0}" type="presOf" srcId="{BE202688-1556-4888-B921-E3D3BC1DB21C}" destId="{B6BAD632-BD05-4D79-8A8F-BE6A07F69360}" srcOrd="0" destOrd="0" presId="urn:microsoft.com/office/officeart/2008/layout/VerticalCurvedList"/>
    <dgm:cxn modelId="{A930B021-4609-4FB2-9161-0371702005EC}" srcId="{BE202688-1556-4888-B921-E3D3BC1DB21C}" destId="{03FDB6A0-CCB4-42D6-B614-1E7326AF41AB}" srcOrd="0" destOrd="0" parTransId="{C5977B33-28C2-4047-8D3D-7D450E5D23DD}" sibTransId="{670F7C2E-C35E-48A1-AE24-5CC15E1BC6B0}"/>
    <dgm:cxn modelId="{39D61526-E111-4D3D-AE75-EE12E1D446C6}" type="presOf" srcId="{612EA997-E8D8-42BE-8FA6-6E2FE0C5C111}" destId="{FE90B64C-3118-43E8-B188-C48296634C81}" srcOrd="0" destOrd="0" presId="urn:microsoft.com/office/officeart/2008/layout/VerticalCurvedList"/>
    <dgm:cxn modelId="{CF499B26-A858-475A-A2AC-9B34F6AA355E}" type="presOf" srcId="{F3D903CE-10B3-455E-A21C-AA077BE41952}" destId="{E21B19C8-3BA3-4ED8-B25A-9D6A2173363A}" srcOrd="0" destOrd="0" presId="urn:microsoft.com/office/officeart/2008/layout/VerticalCurvedList"/>
    <dgm:cxn modelId="{057E6B28-3815-46E1-83E6-B5DA14167567}" srcId="{BE202688-1556-4888-B921-E3D3BC1DB21C}" destId="{7AA099C0-A306-4DB2-ABA8-D781A4D21ADA}" srcOrd="5" destOrd="0" parTransId="{A4774F57-08EB-479C-9223-6205BE521744}" sibTransId="{B32728EB-9DDB-4E91-80C3-F8C920E3A12F}"/>
    <dgm:cxn modelId="{B451523B-AFB6-409A-B5FB-3D727447F655}" srcId="{BE202688-1556-4888-B921-E3D3BC1DB21C}" destId="{612EA997-E8D8-42BE-8FA6-6E2FE0C5C111}" srcOrd="2" destOrd="0" parTransId="{3E51A65A-EAD6-4AF9-9838-EAD19F5F6B4A}" sibTransId="{7815FFD8-D2E8-44FF-B86A-5C7D2B6C6189}"/>
    <dgm:cxn modelId="{4B670365-41BB-4C40-B283-F970ED5302DB}" srcId="{BE202688-1556-4888-B921-E3D3BC1DB21C}" destId="{F3D903CE-10B3-455E-A21C-AA077BE41952}" srcOrd="4" destOrd="0" parTransId="{554CD701-47F5-42D6-B0B2-9FA1760E0D3B}" sibTransId="{A51B60FE-EA3E-4905-B0B9-FACCB2BD3898}"/>
    <dgm:cxn modelId="{86BF0A69-8C3D-47CE-BE4E-6A7453673A3C}" srcId="{BE202688-1556-4888-B921-E3D3BC1DB21C}" destId="{D7933575-1846-45A0-BA78-32F42ED955BF}" srcOrd="3" destOrd="0" parTransId="{440E3651-DC77-47C2-A722-5A632F639988}" sibTransId="{103A8B15-DD95-4EB0-BC42-E59331D539E1}"/>
    <dgm:cxn modelId="{A2198185-7252-4E2E-AD10-4BA735753612}" type="presOf" srcId="{7AA099C0-A306-4DB2-ABA8-D781A4D21ADA}" destId="{59F2CEB0-5615-40F9-B870-0E4C8B726F37}" srcOrd="0" destOrd="0" presId="urn:microsoft.com/office/officeart/2008/layout/VerticalCurvedList"/>
    <dgm:cxn modelId="{52212786-4334-4894-A660-552B8BB8D3E4}" type="presOf" srcId="{171937DF-4C2F-4D04-94EA-3E19E3E988E8}" destId="{772E8A97-18D7-4061-9C59-DCFCF462F923}" srcOrd="0" destOrd="0" presId="urn:microsoft.com/office/officeart/2008/layout/VerticalCurvedList"/>
    <dgm:cxn modelId="{97B417BB-A1D2-4289-8CB8-4934D3624752}" srcId="{BE202688-1556-4888-B921-E3D3BC1DB21C}" destId="{171937DF-4C2F-4D04-94EA-3E19E3E988E8}" srcOrd="1" destOrd="0" parTransId="{58F5DD46-4D6A-4176-8DF0-09E8E045DC6B}" sibTransId="{0170D574-E53D-4CE2-9002-7198744F7BC6}"/>
    <dgm:cxn modelId="{AB8099BD-DEC1-4636-8B58-F9FC5CC91CC7}" type="presOf" srcId="{03FDB6A0-CCB4-42D6-B614-1E7326AF41AB}" destId="{13EB703D-1526-4EEB-BCA0-0EDABD79504C}" srcOrd="0" destOrd="0" presId="urn:microsoft.com/office/officeart/2008/layout/VerticalCurvedList"/>
    <dgm:cxn modelId="{D7B2E7D8-5DD5-454F-A5F8-A7318AB952E3}" type="presOf" srcId="{670F7C2E-C35E-48A1-AE24-5CC15E1BC6B0}" destId="{AB187A00-D520-4A81-9F0C-125AA513D8C9}" srcOrd="0" destOrd="0" presId="urn:microsoft.com/office/officeart/2008/layout/VerticalCurvedList"/>
    <dgm:cxn modelId="{27295463-2B23-467F-8017-86046F0871C4}" type="presParOf" srcId="{B6BAD632-BD05-4D79-8A8F-BE6A07F69360}" destId="{605D15C4-885F-4E9F-AB03-08E03C4574EA}" srcOrd="0" destOrd="0" presId="urn:microsoft.com/office/officeart/2008/layout/VerticalCurvedList"/>
    <dgm:cxn modelId="{0EC12667-0084-4C23-AE2C-1715BE1C22E9}" type="presParOf" srcId="{605D15C4-885F-4E9F-AB03-08E03C4574EA}" destId="{4A83E059-7B80-4157-A96B-4F5711E5C0FB}" srcOrd="0" destOrd="0" presId="urn:microsoft.com/office/officeart/2008/layout/VerticalCurvedList"/>
    <dgm:cxn modelId="{4CD0AB01-099F-4D0C-B694-359DE383812D}" type="presParOf" srcId="{4A83E059-7B80-4157-A96B-4F5711E5C0FB}" destId="{60623E5A-1F09-4022-AF7F-D43338D0178D}" srcOrd="0" destOrd="0" presId="urn:microsoft.com/office/officeart/2008/layout/VerticalCurvedList"/>
    <dgm:cxn modelId="{50317FCF-64F3-4DA0-9CDF-38BC9D2CA9D4}" type="presParOf" srcId="{4A83E059-7B80-4157-A96B-4F5711E5C0FB}" destId="{AB187A00-D520-4A81-9F0C-125AA513D8C9}" srcOrd="1" destOrd="0" presId="urn:microsoft.com/office/officeart/2008/layout/VerticalCurvedList"/>
    <dgm:cxn modelId="{3E2CB9AC-7CEC-446F-A7E7-69CA2D70CFFF}" type="presParOf" srcId="{4A83E059-7B80-4157-A96B-4F5711E5C0FB}" destId="{C315F6DF-FB31-4E91-BB2C-DEEF24C4614E}" srcOrd="2" destOrd="0" presId="urn:microsoft.com/office/officeart/2008/layout/VerticalCurvedList"/>
    <dgm:cxn modelId="{1E3A7F31-F77C-4D0E-9ED7-3396788DA937}" type="presParOf" srcId="{4A83E059-7B80-4157-A96B-4F5711E5C0FB}" destId="{DFC29087-2C3F-4DCB-8762-5C04F5D4141F}" srcOrd="3" destOrd="0" presId="urn:microsoft.com/office/officeart/2008/layout/VerticalCurvedList"/>
    <dgm:cxn modelId="{859B86C0-38BF-44F6-B928-AB5E157415B5}" type="presParOf" srcId="{605D15C4-885F-4E9F-AB03-08E03C4574EA}" destId="{13EB703D-1526-4EEB-BCA0-0EDABD79504C}" srcOrd="1" destOrd="0" presId="urn:microsoft.com/office/officeart/2008/layout/VerticalCurvedList"/>
    <dgm:cxn modelId="{F1F5FD67-522D-474A-B5BA-C5815ADC6765}" type="presParOf" srcId="{605D15C4-885F-4E9F-AB03-08E03C4574EA}" destId="{33DC81B9-19E7-4321-BCDE-7CF881C5D8DC}" srcOrd="2" destOrd="0" presId="urn:microsoft.com/office/officeart/2008/layout/VerticalCurvedList"/>
    <dgm:cxn modelId="{D3B44867-F5AE-4BDA-BEC7-2A07796EEFEF}" type="presParOf" srcId="{33DC81B9-19E7-4321-BCDE-7CF881C5D8DC}" destId="{59DB8C19-5623-4C02-8E60-35011E63DAB7}" srcOrd="0" destOrd="0" presId="urn:microsoft.com/office/officeart/2008/layout/VerticalCurvedList"/>
    <dgm:cxn modelId="{DAECADF4-6C24-43ED-9448-14577A5548E6}" type="presParOf" srcId="{605D15C4-885F-4E9F-AB03-08E03C4574EA}" destId="{772E8A97-18D7-4061-9C59-DCFCF462F923}" srcOrd="3" destOrd="0" presId="urn:microsoft.com/office/officeart/2008/layout/VerticalCurvedList"/>
    <dgm:cxn modelId="{91C1611D-5E0C-488F-8427-C4265C57F0F4}" type="presParOf" srcId="{605D15C4-885F-4E9F-AB03-08E03C4574EA}" destId="{EB10BBCB-6EB4-4FDD-BD76-9C5055CB1BDE}" srcOrd="4" destOrd="0" presId="urn:microsoft.com/office/officeart/2008/layout/VerticalCurvedList"/>
    <dgm:cxn modelId="{094B8019-28F3-4A07-AE50-C8665B1436EA}" type="presParOf" srcId="{EB10BBCB-6EB4-4FDD-BD76-9C5055CB1BDE}" destId="{C2F304DD-D24E-4F2E-B3C5-21AD2DAB3891}" srcOrd="0" destOrd="0" presId="urn:microsoft.com/office/officeart/2008/layout/VerticalCurvedList"/>
    <dgm:cxn modelId="{CC7CC330-17B0-4187-813C-7D9DAC93A7FE}" type="presParOf" srcId="{605D15C4-885F-4E9F-AB03-08E03C4574EA}" destId="{FE90B64C-3118-43E8-B188-C48296634C81}" srcOrd="5" destOrd="0" presId="urn:microsoft.com/office/officeart/2008/layout/VerticalCurvedList"/>
    <dgm:cxn modelId="{12CDAADC-BF84-41C5-BCFA-13E8CE246C13}" type="presParOf" srcId="{605D15C4-885F-4E9F-AB03-08E03C4574EA}" destId="{7508BDAB-679F-4D5B-AFDF-B01CBAC4A43C}" srcOrd="6" destOrd="0" presId="urn:microsoft.com/office/officeart/2008/layout/VerticalCurvedList"/>
    <dgm:cxn modelId="{79724FE5-91A9-4CBD-AFA9-0377E08CB50F}" type="presParOf" srcId="{7508BDAB-679F-4D5B-AFDF-B01CBAC4A43C}" destId="{84A1D69B-6C6E-42EE-ADBB-A06A66E3B0F5}" srcOrd="0" destOrd="0" presId="urn:microsoft.com/office/officeart/2008/layout/VerticalCurvedList"/>
    <dgm:cxn modelId="{ED95AB1C-5F72-4E8A-92A1-2E26F5620826}" type="presParOf" srcId="{605D15C4-885F-4E9F-AB03-08E03C4574EA}" destId="{7FC2512A-47AE-4EBE-BB0A-1360300B48AB}" srcOrd="7" destOrd="0" presId="urn:microsoft.com/office/officeart/2008/layout/VerticalCurvedList"/>
    <dgm:cxn modelId="{5A4D073C-5614-4273-A2F2-4CB4F95AEF2B}" type="presParOf" srcId="{605D15C4-885F-4E9F-AB03-08E03C4574EA}" destId="{364DBA75-B977-4557-B9FD-D66DCF96F2A7}" srcOrd="8" destOrd="0" presId="urn:microsoft.com/office/officeart/2008/layout/VerticalCurvedList"/>
    <dgm:cxn modelId="{A7E73ECA-C0D7-440C-8910-EA8DF311A53A}" type="presParOf" srcId="{364DBA75-B977-4557-B9FD-D66DCF96F2A7}" destId="{691F8DA6-0B9A-4E1A-B221-3AE3D4FB173C}" srcOrd="0" destOrd="0" presId="urn:microsoft.com/office/officeart/2008/layout/VerticalCurvedList"/>
    <dgm:cxn modelId="{38DD3BF5-E755-4F03-8AB7-8A8FFC506C97}" type="presParOf" srcId="{605D15C4-885F-4E9F-AB03-08E03C4574EA}" destId="{E21B19C8-3BA3-4ED8-B25A-9D6A2173363A}" srcOrd="9" destOrd="0" presId="urn:microsoft.com/office/officeart/2008/layout/VerticalCurvedList"/>
    <dgm:cxn modelId="{6364EFAB-2DDF-4EBC-A2AB-1A4531F9D13F}" type="presParOf" srcId="{605D15C4-885F-4E9F-AB03-08E03C4574EA}" destId="{D11D3629-1507-4016-B7E7-F36044836CF9}" srcOrd="10" destOrd="0" presId="urn:microsoft.com/office/officeart/2008/layout/VerticalCurvedList"/>
    <dgm:cxn modelId="{BDCA28D7-EC8F-4095-AE44-1352C9399436}" type="presParOf" srcId="{D11D3629-1507-4016-B7E7-F36044836CF9}" destId="{ADB9404A-AA4E-4D16-BB1D-046497BD7400}" srcOrd="0" destOrd="0" presId="urn:microsoft.com/office/officeart/2008/layout/VerticalCurvedList"/>
    <dgm:cxn modelId="{01FAE7B2-5B24-4DAB-9638-EC14A12D9754}" type="presParOf" srcId="{605D15C4-885F-4E9F-AB03-08E03C4574EA}" destId="{59F2CEB0-5615-40F9-B870-0E4C8B726F37}" srcOrd="11" destOrd="0" presId="urn:microsoft.com/office/officeart/2008/layout/VerticalCurvedList"/>
    <dgm:cxn modelId="{A1F8B441-C96B-4AEA-8A8C-3118E539DE57}" type="presParOf" srcId="{605D15C4-885F-4E9F-AB03-08E03C4574EA}" destId="{C2FBE977-1620-419E-B3AB-53D631247B35}" srcOrd="12" destOrd="0" presId="urn:microsoft.com/office/officeart/2008/layout/VerticalCurvedList"/>
    <dgm:cxn modelId="{0949EB0D-02CB-4C54-9AF9-E88C1C0A79AA}" type="presParOf" srcId="{C2FBE977-1620-419E-B3AB-53D631247B35}" destId="{D1B3A244-9366-4E46-9BB4-6C79FB3DC01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87A00-D520-4A81-9F0C-125AA513D8C9}">
      <dsp:nvSpPr>
        <dsp:cNvPr id="0" name=""/>
        <dsp:cNvSpPr/>
      </dsp:nvSpPr>
      <dsp:spPr>
        <a:xfrm>
          <a:off x="-14888570" y="-2271127"/>
          <a:ext cx="17715092" cy="17715092"/>
        </a:xfrm>
        <a:prstGeom prst="blockArc">
          <a:avLst>
            <a:gd name="adj1" fmla="val 18900000"/>
            <a:gd name="adj2" fmla="val 2700000"/>
            <a:gd name="adj3" fmla="val 122"/>
          </a:avLst>
        </a:pr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EB703D-1526-4EEB-BCA0-0EDABD79504C}">
      <dsp:nvSpPr>
        <dsp:cNvPr id="0" name=""/>
        <dsp:cNvSpPr/>
      </dsp:nvSpPr>
      <dsp:spPr>
        <a:xfrm>
          <a:off x="1054485" y="693681"/>
          <a:ext cx="13283426" cy="1386836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0801" tIns="137160" rIns="137160" bIns="13716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kern="1200" dirty="0" err="1">
              <a:solidFill>
                <a:schemeClr val="tx1"/>
              </a:solidFill>
            </a:rPr>
            <a:t>Xxxxxxxxxxxxxxxxxxxxxxxxxxxxxxxxxxxxxxxxxxxxxxxxxxxxxxxxxxxxxx</a:t>
          </a:r>
          <a:endParaRPr lang="pt-BR" sz="5400" kern="1200" dirty="0">
            <a:solidFill>
              <a:schemeClr val="tx1"/>
            </a:solidFill>
          </a:endParaRPr>
        </a:p>
      </dsp:txBody>
      <dsp:txXfrm>
        <a:off x="1054485" y="693681"/>
        <a:ext cx="13283426" cy="1386836"/>
      </dsp:txXfrm>
    </dsp:sp>
    <dsp:sp modelId="{59DB8C19-5623-4C02-8E60-35011E63DAB7}">
      <dsp:nvSpPr>
        <dsp:cNvPr id="0" name=""/>
        <dsp:cNvSpPr/>
      </dsp:nvSpPr>
      <dsp:spPr>
        <a:xfrm>
          <a:off x="187712" y="520327"/>
          <a:ext cx="1733545" cy="17335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E8A97-18D7-4061-9C59-DCFCF462F923}">
      <dsp:nvSpPr>
        <dsp:cNvPr id="0" name=""/>
        <dsp:cNvSpPr/>
      </dsp:nvSpPr>
      <dsp:spPr>
        <a:xfrm>
          <a:off x="2195253" y="2773672"/>
          <a:ext cx="12142658" cy="1386836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8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0801" tIns="137160" rIns="137160" bIns="13716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kern="1200" dirty="0" err="1">
              <a:solidFill>
                <a:schemeClr val="tx1"/>
              </a:solidFill>
            </a:rPr>
            <a:t>Xxxxxxxxxxxxxxxxxxxxxxxxxxxxxxxxxxxxxxxxxxxxxxxxxxxxxx</a:t>
          </a:r>
          <a:endParaRPr lang="pt-BR" sz="5400" kern="1200" dirty="0">
            <a:solidFill>
              <a:schemeClr val="tx1"/>
            </a:solidFill>
          </a:endParaRPr>
        </a:p>
      </dsp:txBody>
      <dsp:txXfrm>
        <a:off x="2195253" y="2773672"/>
        <a:ext cx="12142658" cy="1386836"/>
      </dsp:txXfrm>
    </dsp:sp>
    <dsp:sp modelId="{C2F304DD-D24E-4F2E-B3C5-21AD2DAB3891}">
      <dsp:nvSpPr>
        <dsp:cNvPr id="0" name=""/>
        <dsp:cNvSpPr/>
      </dsp:nvSpPr>
      <dsp:spPr>
        <a:xfrm>
          <a:off x="1328480" y="2600318"/>
          <a:ext cx="1733545" cy="17335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90B64C-3118-43E8-B188-C48296634C81}">
      <dsp:nvSpPr>
        <dsp:cNvPr id="0" name=""/>
        <dsp:cNvSpPr/>
      </dsp:nvSpPr>
      <dsp:spPr>
        <a:xfrm>
          <a:off x="2716897" y="4853663"/>
          <a:ext cx="11621014" cy="1386836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16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0801" tIns="137160" rIns="137160" bIns="13716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kern="1200" dirty="0" err="1">
              <a:solidFill>
                <a:schemeClr val="tx1"/>
              </a:solidFill>
            </a:rPr>
            <a:t>Xxxxxxxxxxxxxxxxxxxxxxxxxxxxxxxxxxxxxxxxxxxxx</a:t>
          </a:r>
          <a:endParaRPr lang="pt-BR" sz="5400" kern="1200" dirty="0">
            <a:solidFill>
              <a:schemeClr val="tx1"/>
            </a:solidFill>
          </a:endParaRPr>
        </a:p>
      </dsp:txBody>
      <dsp:txXfrm>
        <a:off x="2716897" y="4853663"/>
        <a:ext cx="11621014" cy="1386836"/>
      </dsp:txXfrm>
    </dsp:sp>
    <dsp:sp modelId="{84A1D69B-6C6E-42EE-ADBB-A06A66E3B0F5}">
      <dsp:nvSpPr>
        <dsp:cNvPr id="0" name=""/>
        <dsp:cNvSpPr/>
      </dsp:nvSpPr>
      <dsp:spPr>
        <a:xfrm>
          <a:off x="1850124" y="4680308"/>
          <a:ext cx="1733545" cy="17335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C2512A-47AE-4EBE-BB0A-1360300B48AB}">
      <dsp:nvSpPr>
        <dsp:cNvPr id="0" name=""/>
        <dsp:cNvSpPr/>
      </dsp:nvSpPr>
      <dsp:spPr>
        <a:xfrm>
          <a:off x="2716897" y="6932337"/>
          <a:ext cx="11621014" cy="1386836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2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0801" tIns="137160" rIns="137160" bIns="13716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kern="1200" dirty="0" err="1">
              <a:solidFill>
                <a:schemeClr val="tx1"/>
              </a:solidFill>
            </a:rPr>
            <a:t>Xxxxxxxxxxxxxxxxxxxxxxxxxxxxxxxxxxxxxxxxxxxxxxxxxxxxxxx</a:t>
          </a:r>
          <a:endParaRPr lang="pt-BR" sz="5400" kern="1200" dirty="0">
            <a:solidFill>
              <a:schemeClr val="tx1"/>
            </a:solidFill>
          </a:endParaRPr>
        </a:p>
      </dsp:txBody>
      <dsp:txXfrm>
        <a:off x="2716897" y="6932337"/>
        <a:ext cx="11621014" cy="1386836"/>
      </dsp:txXfrm>
    </dsp:sp>
    <dsp:sp modelId="{691F8DA6-0B9A-4E1A-B221-3AE3D4FB173C}">
      <dsp:nvSpPr>
        <dsp:cNvPr id="0" name=""/>
        <dsp:cNvSpPr/>
      </dsp:nvSpPr>
      <dsp:spPr>
        <a:xfrm>
          <a:off x="1850124" y="6758982"/>
          <a:ext cx="1733545" cy="17335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1B19C8-3BA3-4ED8-B25A-9D6A2173363A}">
      <dsp:nvSpPr>
        <dsp:cNvPr id="0" name=""/>
        <dsp:cNvSpPr/>
      </dsp:nvSpPr>
      <dsp:spPr>
        <a:xfrm>
          <a:off x="2195253" y="9012328"/>
          <a:ext cx="12142658" cy="1386836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32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0801" tIns="137160" rIns="137160" bIns="13716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kern="1200" dirty="0" err="1">
              <a:solidFill>
                <a:schemeClr val="tx1"/>
              </a:solidFill>
            </a:rPr>
            <a:t>Xxxxxxxxxxxxxxxxxxxxxxxxxxxxxxxxxxxxxxx</a:t>
          </a:r>
          <a:endParaRPr lang="pt-BR" sz="5400" kern="1200" dirty="0">
            <a:solidFill>
              <a:schemeClr val="tx1"/>
            </a:solidFill>
          </a:endParaRPr>
        </a:p>
      </dsp:txBody>
      <dsp:txXfrm>
        <a:off x="2195253" y="9012328"/>
        <a:ext cx="12142658" cy="1386836"/>
      </dsp:txXfrm>
    </dsp:sp>
    <dsp:sp modelId="{ADB9404A-AA4E-4D16-BB1D-046497BD7400}">
      <dsp:nvSpPr>
        <dsp:cNvPr id="0" name=""/>
        <dsp:cNvSpPr/>
      </dsp:nvSpPr>
      <dsp:spPr>
        <a:xfrm>
          <a:off x="1328480" y="8838973"/>
          <a:ext cx="1733545" cy="17335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2CEB0-5615-40F9-B870-0E4C8B726F37}">
      <dsp:nvSpPr>
        <dsp:cNvPr id="0" name=""/>
        <dsp:cNvSpPr/>
      </dsp:nvSpPr>
      <dsp:spPr>
        <a:xfrm>
          <a:off x="1054485" y="11092319"/>
          <a:ext cx="13283426" cy="1386836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0801" tIns="137160" rIns="137160" bIns="13716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kern="1200" dirty="0" err="1">
              <a:solidFill>
                <a:schemeClr val="tx1"/>
              </a:solidFill>
            </a:rPr>
            <a:t>xxxxxxxxxxxxxxxxxxxxxxxxxxxxxxxxxxxxxxxxxxxx</a:t>
          </a:r>
          <a:endParaRPr lang="pt-BR" sz="5400" kern="1200" dirty="0">
            <a:solidFill>
              <a:schemeClr val="tx1"/>
            </a:solidFill>
          </a:endParaRPr>
        </a:p>
      </dsp:txBody>
      <dsp:txXfrm>
        <a:off x="1054485" y="11092319"/>
        <a:ext cx="13283426" cy="1386836"/>
      </dsp:txXfrm>
    </dsp:sp>
    <dsp:sp modelId="{D1B3A244-9366-4E46-9BB4-6C79FB3DC015}">
      <dsp:nvSpPr>
        <dsp:cNvPr id="0" name=""/>
        <dsp:cNvSpPr/>
      </dsp:nvSpPr>
      <dsp:spPr>
        <a:xfrm>
          <a:off x="187712" y="10918964"/>
          <a:ext cx="1733545" cy="17335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46AB1E54-E463-420C-8EC1-1A3596A403F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t" anchorCtr="0" compatLnSpc="1">
            <a:prstTxWarp prst="textNoShape">
              <a:avLst/>
            </a:prstTxWarp>
          </a:bodyPr>
          <a:lstStyle>
            <a:lvl1pPr algn="l" defTabSz="96643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DE62887B-BAE9-4767-8A60-8F71A0316ED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3663" y="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t" anchorCtr="0" compatLnSpc="1">
            <a:prstTxWarp prst="textNoShape">
              <a:avLst/>
            </a:prstTxWarp>
          </a:bodyPr>
          <a:lstStyle>
            <a:lvl1pPr algn="r" defTabSz="96643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EA52A705-C7CD-46D4-A936-A836E70E718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b" anchorCtr="0" compatLnSpc="1">
            <a:prstTxWarp prst="textNoShape">
              <a:avLst/>
            </a:prstTxWarp>
          </a:bodyPr>
          <a:lstStyle>
            <a:lvl1pPr algn="l" defTabSz="96643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6ABFAB6B-B5E7-4C10-88C5-8227D89E579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3663" y="9520238"/>
            <a:ext cx="29845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b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99158C5-66F8-46CC-832D-3E00EDBAC2C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149945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22CAC0D0-6FD1-4A09-A701-D1F1BE0DED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0063"/>
          </a:xfrm>
          <a:prstGeom prst="rect">
            <a:avLst/>
          </a:prstGeom>
        </p:spPr>
        <p:txBody>
          <a:bodyPr vert="horz" lIns="97320" tIns="48660" rIns="97320" bIns="48660" rtlCol="0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1E0C13E-490D-4E55-833D-DC77AC78BA1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0063"/>
          </a:xfrm>
          <a:prstGeom prst="rect">
            <a:avLst/>
          </a:prstGeom>
        </p:spPr>
        <p:txBody>
          <a:bodyPr vert="horz" lIns="97320" tIns="48660" rIns="97320" bIns="48660" rtlCol="0"/>
          <a:lstStyle>
            <a:lvl1pPr algn="r" eaLnBrk="1" hangingPunct="1">
              <a:defRPr sz="1300"/>
            </a:lvl1pPr>
          </a:lstStyle>
          <a:p>
            <a:pPr>
              <a:defRPr/>
            </a:pPr>
            <a:fld id="{6BFD5939-AE7D-4913-9B2A-D8A11DFD8BC2}" type="datetimeFigureOut">
              <a:rPr lang="pt-BR"/>
              <a:pPr>
                <a:defRPr/>
              </a:pPr>
              <a:t>08/08/2023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938E55D2-953C-4359-B237-AD8E7EA723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036763" y="752475"/>
            <a:ext cx="281463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7320" tIns="48660" rIns="97320" bIns="4866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82B7C1DD-CAF1-474B-A604-CEAFC3FBFF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08500"/>
          </a:xfrm>
          <a:prstGeom prst="rect">
            <a:avLst/>
          </a:prstGeom>
        </p:spPr>
        <p:txBody>
          <a:bodyPr vert="horz" lIns="97320" tIns="48660" rIns="97320" bIns="4866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CA8F556-F9E1-4131-A26B-F4B6732E8C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0063"/>
          </a:xfrm>
          <a:prstGeom prst="rect">
            <a:avLst/>
          </a:prstGeom>
        </p:spPr>
        <p:txBody>
          <a:bodyPr vert="horz" lIns="97320" tIns="48660" rIns="97320" bIns="48660" rtlCol="0" anchor="b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2EB1276-4E6E-4B24-A236-BEDE752AA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0063"/>
          </a:xfrm>
          <a:prstGeom prst="rect">
            <a:avLst/>
          </a:prstGeom>
        </p:spPr>
        <p:txBody>
          <a:bodyPr vert="horz" wrap="square" lIns="97320" tIns="48660" rIns="97320" bIns="486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3FB2EDB7-1243-4778-8DCC-6BE486AB1C7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313033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4" y="13421497"/>
            <a:ext cx="27543443" cy="926133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4483061"/>
            <a:ext cx="22682835" cy="11041926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4DA133F-D968-4B59-9314-C8F742456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8034D7-60A6-4A65-8B37-FAC52A1F99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492CE6-4D99-4085-A868-868D1A60CF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4DEA3-314D-4E49-8F48-ACC7BDE993F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13658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DC454C-19CD-42B5-800C-67E1273A1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943E8C-DCB8-4268-8BEB-D4B1C9D506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6B40A5-E432-4E3B-9E52-9B8A0AC0FA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0883C-C322-4991-86A7-CA78FAFDDB6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25729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089388" y="3839389"/>
            <a:ext cx="6885861" cy="3456432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428804" y="3839389"/>
            <a:ext cx="20516564" cy="3456432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34214B7-0AF4-419B-9926-EC51F6A970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F5A85D-6D7D-485A-8618-C259D7124E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DEB22F-778E-41D0-9904-28A8423AE4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CD6E1-3C6E-4AD9-AA35-B205BCF8833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3440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39D6AC-942C-453C-8307-852C6E573A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9DC9C9-2012-47B5-B5CF-E90EEBD8E1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D5D040-0AF9-4C00-A7A0-FA5F1A0071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E41EA-7BE7-4F79-8629-F88FD260B05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50714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320" y="27762742"/>
            <a:ext cx="27543443" cy="85821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320" y="18311563"/>
            <a:ext cx="27543443" cy="945118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236C28-E18D-42B6-AA66-0BF2516F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A1DB0B-666C-402B-9282-23D12BA79F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AC28BE3-89A4-4F64-B886-B6DC484D30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80A47-F160-4513-89EC-131392B7C5E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6075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428805" y="12478833"/>
            <a:ext cx="13701212" cy="259248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74034" y="12478833"/>
            <a:ext cx="13701213" cy="259248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1C932D-43DF-4869-9EB9-2361749C6E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1EF5E6-9428-4285-8C0D-E3AA55DD7D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4B9939-5A7A-430E-AE6E-3BA78240B6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712FB-F1A6-49FB-BE33-E97350CC6EF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4837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729853"/>
            <a:ext cx="29163645" cy="72009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2" y="9670483"/>
            <a:ext cx="14317790" cy="40308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2" y="13701350"/>
            <a:ext cx="14317790" cy="248938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1558" y="9670483"/>
            <a:ext cx="14322290" cy="40308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1558" y="13701350"/>
            <a:ext cx="14322290" cy="248938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B069F23-6292-4C26-AB0C-12D1CF4519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EB6D9A-B1D0-4F94-9F04-2BEE777C3A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DD639BC-54C6-4FD1-8FE3-EBC7371494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2A8BF-05EB-46B5-A442-C56F0E8A4D0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09025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AE4B60E-EF23-4D83-A620-4C6B9B7913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C22D325-9B60-4F60-982D-23266FC106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65893DE-E183-47CC-AD86-6A1EE0F6F7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69502-ED3A-41FA-A034-F8D8BF4D6B7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64298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16D871E-2B56-4DF5-AB55-FEDB266818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2696F0-EBDB-49AA-BC27-C42FFD33E7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9569DE7-4F25-413A-90C6-4D86330D8B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BD779-5143-4880-A5AA-284D51A4FD4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474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4" y="1720035"/>
            <a:ext cx="10660332" cy="73203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4" y="1720034"/>
            <a:ext cx="18114764" cy="368751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4" y="9040404"/>
            <a:ext cx="10660332" cy="295547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00CADA-0851-45B1-B982-5F8C3B67D6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6EDFEF-660E-4467-A4F0-9F292E0673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C5415A-302B-45AF-BCB9-E26BD55834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C12AF-ABDB-4096-B1A6-C55D1EE5446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00847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794" y="30243780"/>
            <a:ext cx="19442430" cy="35709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794" y="3860665"/>
            <a:ext cx="19442430" cy="259232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794" y="33814772"/>
            <a:ext cx="19442430" cy="5070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8BB79C-9665-4781-B2D0-A4093F2D90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905556-7EB7-4258-A4A9-78A8EE7246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8D0FFD-4564-4B68-B232-2099DD7601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60963-3A46-4866-AD1D-A3587CB91FB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5509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2A415A8-4F7F-4629-B247-C0391CBE78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5205" tIns="267601" rIns="535205" bIns="2676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85CDCC-C215-4497-A3BB-8AA7F73A1C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428875" y="12479338"/>
            <a:ext cx="27546300" cy="259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C45E25F-8A90-4B9B-B339-1E3EF24F6A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28875" y="39365238"/>
            <a:ext cx="6753225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16551C1-F886-48BE-86D5-0DD4A5E0212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1225" y="39365238"/>
            <a:ext cx="10261600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EDB0382-881D-4966-AD2C-4D7A8EF9DF0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1950" y="39365238"/>
            <a:ext cx="6753225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1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7D72651-35B7-49A2-AF6D-28D5ACE0D0B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2pPr>
      <a:lvl3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3pPr>
      <a:lvl4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4pPr>
      <a:lvl5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5pPr>
      <a:lvl6pPr marL="4572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6pPr>
      <a:lvl7pPr marL="9144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7pPr>
      <a:lvl8pPr marL="13716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8pPr>
      <a:lvl9pPr marL="18288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9pPr>
    </p:titleStyle>
    <p:bodyStyle>
      <a:lvl1pPr marL="2005013" indent="-2005013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8800">
          <a:solidFill>
            <a:schemeClr val="tx1"/>
          </a:solidFill>
          <a:latin typeface="+mn-lt"/>
          <a:ea typeface="+mn-ea"/>
          <a:cs typeface="+mn-cs"/>
        </a:defRPr>
      </a:lvl1pPr>
      <a:lvl2pPr marL="4348163" indent="-1670050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6300">
          <a:solidFill>
            <a:schemeClr val="tx1"/>
          </a:solidFill>
          <a:latin typeface="+mn-lt"/>
        </a:defRPr>
      </a:lvl2pPr>
      <a:lvl3pPr marL="6689725" indent="-1339850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4000">
          <a:solidFill>
            <a:schemeClr val="tx1"/>
          </a:solidFill>
          <a:latin typeface="+mn-lt"/>
        </a:defRPr>
      </a:lvl3pPr>
      <a:lvl4pPr marL="9364663" indent="-1336675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1700">
          <a:solidFill>
            <a:schemeClr val="tx1"/>
          </a:solidFill>
          <a:latin typeface="+mn-lt"/>
        </a:defRPr>
      </a:lvl4pPr>
      <a:lvl5pPr marL="12041188" indent="-1336675" algn="l" defTabSz="5349875" rtl="0" eaLnBrk="0" fontAlgn="base" hangingPunct="0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5pPr>
      <a:lvl6pPr marL="124983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6pPr>
      <a:lvl7pPr marL="129555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7pPr>
      <a:lvl8pPr marL="134127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8pPr>
      <a:lvl9pPr marL="138699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">
            <a:extLst>
              <a:ext uri="{FF2B5EF4-FFF2-40B4-BE49-F238E27FC236}">
                <a16:creationId xmlns:a16="http://schemas.microsoft.com/office/drawing/2014/main" id="{05B5A215-86D0-9B47-645C-A457A5276EC8}"/>
              </a:ext>
            </a:extLst>
          </p:cNvPr>
          <p:cNvSpPr/>
          <p:nvPr/>
        </p:nvSpPr>
        <p:spPr>
          <a:xfrm rot="16200000">
            <a:off x="-5452223" y="5349127"/>
            <a:ext cx="43274314" cy="3243823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</a:blip>
            <a:stretch>
              <a:fillRect/>
            </a:stretch>
          </a:blipFill>
        </p:spPr>
      </p:sp>
      <p:sp>
        <p:nvSpPr>
          <p:cNvPr id="2" name="Retângulo 13">
            <a:extLst>
              <a:ext uri="{FF2B5EF4-FFF2-40B4-BE49-F238E27FC236}">
                <a16:creationId xmlns:a16="http://schemas.microsoft.com/office/drawing/2014/main" id="{0BCE8C73-6CAE-4D71-3531-F0C929C8A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063" y="20153478"/>
            <a:ext cx="91106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endParaRPr lang="pt-BR" altLang="pt-BR" sz="4000">
              <a:latin typeface="+mj-lt"/>
            </a:endParaRPr>
          </a:p>
          <a:p>
            <a:pPr algn="just" eaLnBrk="1" hangingPunct="1"/>
            <a:endParaRPr lang="pt-BR" altLang="pt-BR" sz="4000">
              <a:latin typeface="+mj-lt"/>
            </a:endParaRPr>
          </a:p>
        </p:txBody>
      </p:sp>
      <p:sp>
        <p:nvSpPr>
          <p:cNvPr id="3" name="Text Box 3414">
            <a:extLst>
              <a:ext uri="{FF2B5EF4-FFF2-40B4-BE49-F238E27FC236}">
                <a16:creationId xmlns:a16="http://schemas.microsoft.com/office/drawing/2014/main" id="{96487383-F85B-DA5D-B2BA-7DE7B58B6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796" y="4095949"/>
            <a:ext cx="31970662" cy="918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863" tIns="43432" rIns="86863" bIns="43432">
            <a:spAutoFit/>
          </a:bodyPr>
          <a:lstStyle>
            <a:lvl1pPr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5400" b="1" dirty="0">
                <a:latin typeface="+mj-lt"/>
              </a:rPr>
              <a:t>TÍTULO (LETRA TIMES NEW ROMAN, TAMANHO 54) </a:t>
            </a:r>
            <a:endParaRPr lang="pt-BR" sz="5400" dirty="0">
              <a:latin typeface="+mj-lt"/>
            </a:endParaRPr>
          </a:p>
        </p:txBody>
      </p:sp>
      <p:sp>
        <p:nvSpPr>
          <p:cNvPr id="5" name="Retângulo de cantos arredondados 47">
            <a:extLst>
              <a:ext uri="{FF2B5EF4-FFF2-40B4-BE49-F238E27FC236}">
                <a16:creationId xmlns:a16="http://schemas.microsoft.com/office/drawing/2014/main" id="{7426B0D7-F4CA-07FF-EE8C-4955A632F495}"/>
              </a:ext>
            </a:extLst>
          </p:cNvPr>
          <p:cNvSpPr/>
          <p:nvPr/>
        </p:nvSpPr>
        <p:spPr>
          <a:xfrm>
            <a:off x="1008063" y="8012432"/>
            <a:ext cx="14525625" cy="1406525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Introdução</a:t>
            </a:r>
          </a:p>
        </p:txBody>
      </p:sp>
      <p:sp useBgFill="1">
        <p:nvSpPr>
          <p:cNvPr id="6" name="CaixaDeTexto 5">
            <a:extLst>
              <a:ext uri="{FF2B5EF4-FFF2-40B4-BE49-F238E27FC236}">
                <a16:creationId xmlns:a16="http://schemas.microsoft.com/office/drawing/2014/main" id="{D0975776-7B5B-8470-FC02-EE7F0F2C994A}"/>
              </a:ext>
            </a:extLst>
          </p:cNvPr>
          <p:cNvSpPr txBox="1"/>
          <p:nvPr/>
        </p:nvSpPr>
        <p:spPr>
          <a:xfrm>
            <a:off x="1103420" y="9814568"/>
            <a:ext cx="14525625" cy="15204162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979488" algn="just" eaLnBrk="1" hangingPunct="1">
              <a:defRPr/>
            </a:pPr>
            <a:r>
              <a:rPr lang="pt-BR" sz="5000" dirty="0">
                <a:latin typeface="+mj-lt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	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Retângulo de cantos arredondados 47">
            <a:extLst>
              <a:ext uri="{FF2B5EF4-FFF2-40B4-BE49-F238E27FC236}">
                <a16:creationId xmlns:a16="http://schemas.microsoft.com/office/drawing/2014/main" id="{05A1B8B9-E0C0-11B8-EAB8-BF858CBC9F8A}"/>
              </a:ext>
            </a:extLst>
          </p:cNvPr>
          <p:cNvSpPr/>
          <p:nvPr/>
        </p:nvSpPr>
        <p:spPr>
          <a:xfrm>
            <a:off x="1103420" y="18767874"/>
            <a:ext cx="14342983" cy="1567089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Objetivo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9E06067-EC21-11CF-73B0-62432C2249C1}"/>
              </a:ext>
            </a:extLst>
          </p:cNvPr>
          <p:cNvSpPr txBox="1"/>
          <p:nvPr/>
        </p:nvSpPr>
        <p:spPr>
          <a:xfrm>
            <a:off x="1189145" y="20741424"/>
            <a:ext cx="14439900" cy="2400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79488" algn="just" eaLnBrk="1" hangingPunct="1">
              <a:defRPr/>
            </a:pPr>
            <a:r>
              <a:rPr lang="pt-BR" sz="5000" dirty="0">
                <a:latin typeface="+mj-lt"/>
                <a:cs typeface="Times New Roman" panose="02020603050405020304" pitchFamily="18" charset="0"/>
              </a:rPr>
              <a:t>xxxxxxxxxxxxxxxxxxxxxxxxxxxxxxxxxxxxxxxxxxxxxxxxxxxxxxxxxxxxxxxxxxxxxxxxxxxxxxxxxxxxxxxxx</a:t>
            </a:r>
          </a:p>
        </p:txBody>
      </p:sp>
      <p:sp>
        <p:nvSpPr>
          <p:cNvPr id="9" name="Retângulo de cantos arredondados 47">
            <a:extLst>
              <a:ext uri="{FF2B5EF4-FFF2-40B4-BE49-F238E27FC236}">
                <a16:creationId xmlns:a16="http://schemas.microsoft.com/office/drawing/2014/main" id="{60CD1115-11A2-E459-FDFB-16864B5CB570}"/>
              </a:ext>
            </a:extLst>
          </p:cNvPr>
          <p:cNvSpPr/>
          <p:nvPr/>
        </p:nvSpPr>
        <p:spPr>
          <a:xfrm>
            <a:off x="1103420" y="23142081"/>
            <a:ext cx="14199551" cy="1420813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Método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A5E4EB5-6192-5E24-4F51-63A4E9E34DF6}"/>
              </a:ext>
            </a:extLst>
          </p:cNvPr>
          <p:cNvSpPr txBox="1"/>
          <p:nvPr/>
        </p:nvSpPr>
        <p:spPr>
          <a:xfrm>
            <a:off x="1229359" y="25246647"/>
            <a:ext cx="1421704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082675" algn="just">
              <a:defRPr/>
            </a:pPr>
            <a:r>
              <a:rPr lang="pt-BR" sz="5000" dirty="0">
                <a:latin typeface="+mj-lt"/>
              </a:rPr>
              <a:t>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1" name="Retângulo de cantos arredondados 47">
            <a:extLst>
              <a:ext uri="{FF2B5EF4-FFF2-40B4-BE49-F238E27FC236}">
                <a16:creationId xmlns:a16="http://schemas.microsoft.com/office/drawing/2014/main" id="{1995D9EA-C4AC-F9C7-F343-9D942133F15D}"/>
              </a:ext>
            </a:extLst>
          </p:cNvPr>
          <p:cNvSpPr/>
          <p:nvPr/>
        </p:nvSpPr>
        <p:spPr>
          <a:xfrm>
            <a:off x="16506031" y="8004243"/>
            <a:ext cx="14503400" cy="134602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Principais Resultados</a:t>
            </a:r>
          </a:p>
        </p:txBody>
      </p:sp>
      <p:graphicFrame>
        <p:nvGraphicFramePr>
          <p:cNvPr id="22" name="Diagrama 21">
            <a:extLst>
              <a:ext uri="{FF2B5EF4-FFF2-40B4-BE49-F238E27FC236}">
                <a16:creationId xmlns:a16="http://schemas.microsoft.com/office/drawing/2014/main" id="{210446BF-3D17-1933-EC1D-182C931D00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5500680"/>
              </p:ext>
            </p:extLst>
          </p:nvPr>
        </p:nvGraphicFramePr>
        <p:xfrm>
          <a:off x="16671290" y="9610408"/>
          <a:ext cx="14525625" cy="1317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tângulo de cantos arredondados 47">
            <a:extLst>
              <a:ext uri="{FF2B5EF4-FFF2-40B4-BE49-F238E27FC236}">
                <a16:creationId xmlns:a16="http://schemas.microsoft.com/office/drawing/2014/main" id="{7E782E55-CEE4-D6B4-B5A0-C0CB8D23149C}"/>
              </a:ext>
            </a:extLst>
          </p:cNvPr>
          <p:cNvSpPr/>
          <p:nvPr/>
        </p:nvSpPr>
        <p:spPr>
          <a:xfrm>
            <a:off x="16506031" y="23043386"/>
            <a:ext cx="14503400" cy="1320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Conclusão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68C209D-0A85-F8C4-DE4A-FC633B2115A1}"/>
              </a:ext>
            </a:extLst>
          </p:cNvPr>
          <p:cNvSpPr txBox="1"/>
          <p:nvPr/>
        </p:nvSpPr>
        <p:spPr>
          <a:xfrm>
            <a:off x="16671290" y="25051476"/>
            <a:ext cx="14503400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1082675" algn="just">
              <a:defRPr/>
            </a:pPr>
            <a:r>
              <a:rPr lang="pt-BR" sz="5000" dirty="0">
                <a:latin typeface="+mj-lt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</p:txBody>
      </p:sp>
      <p:sp>
        <p:nvSpPr>
          <p:cNvPr id="15" name="Retângulo de cantos arredondados 47">
            <a:extLst>
              <a:ext uri="{FF2B5EF4-FFF2-40B4-BE49-F238E27FC236}">
                <a16:creationId xmlns:a16="http://schemas.microsoft.com/office/drawing/2014/main" id="{FD536B14-1C68-1571-9194-6A1EA51545B2}"/>
              </a:ext>
            </a:extLst>
          </p:cNvPr>
          <p:cNvSpPr/>
          <p:nvPr/>
        </p:nvSpPr>
        <p:spPr>
          <a:xfrm>
            <a:off x="9828981" y="31291597"/>
            <a:ext cx="12580292" cy="827533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4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D2907C5-D994-D216-B09D-C6521651A07A}"/>
              </a:ext>
            </a:extLst>
          </p:cNvPr>
          <p:cNvSpPr txBox="1"/>
          <p:nvPr/>
        </p:nvSpPr>
        <p:spPr>
          <a:xfrm>
            <a:off x="1271639" y="32477966"/>
            <a:ext cx="3035224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dirty="0">
                <a:latin typeface="+mj-lt"/>
              </a:rPr>
              <a:t>Xxxxxxxxxxxxxxxxxxxxxxxxxxxxxxxxxxxxxxxxxxxxxxxxxxxxxxxxxxxxxxxxxxxxxxxxxxxxxxxxxxxxxxxxxxxxxxxxxxxxxxxxxxxxxxxxxxxxxxxxxxxxxxxxxxxxxxxxxxxxxxx</a:t>
            </a:r>
          </a:p>
          <a:p>
            <a:pPr>
              <a:defRPr/>
            </a:pPr>
            <a:endParaRPr lang="pt-BR" sz="3600" dirty="0">
              <a:latin typeface="+mj-lt"/>
            </a:endParaRPr>
          </a:p>
          <a:p>
            <a:pPr>
              <a:defRPr/>
            </a:pPr>
            <a:r>
              <a:rPr lang="pt-BR" sz="3600" dirty="0">
                <a:latin typeface="+mj-lt"/>
              </a:rPr>
              <a:t>Xxxxxxxxxxxxxxxxxxxxxxxxxxxxxxxxxxxxxxxxxxxxxxxxxxxxxxxxxxxxxxxxxxxxxxxxxxxxxxxxxxxxxxxxxxxxxxxxxxxxxxxxxxxxxxxxxxxxxxxxxxxxxxxxxxxxxxxxxxxxxxxxxxxxxxxxxxxxxxxxxxxxxxxxxxxxxxxxxxxxx</a:t>
            </a:r>
          </a:p>
          <a:p>
            <a:pPr>
              <a:defRPr/>
            </a:pPr>
            <a:endParaRPr lang="pt-BR" sz="3600" dirty="0">
              <a:latin typeface="+mj-lt"/>
            </a:endParaRPr>
          </a:p>
          <a:p>
            <a:pPr>
              <a:defRPr/>
            </a:pPr>
            <a:r>
              <a:rPr lang="pt-BR" sz="3600" dirty="0">
                <a:latin typeface="+mj-lt"/>
              </a:rPr>
              <a:t>xxxxxxxxxxxxxxxxxxxxxxxxxxxxxxxxxxxxxxxxxxxxxxxxxxxxxxxxxxxxxxxxxxxxxxxxxxxxxxxxxxxxxxxxxxxxxxxxxxxxxxxxxxxxxxxxxxxxxxxxxxxxxxxxxxxxxxx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C088068-678D-FC99-0F83-D89A9F4BB0ED}"/>
              </a:ext>
            </a:extLst>
          </p:cNvPr>
          <p:cNvSpPr txBox="1"/>
          <p:nvPr/>
        </p:nvSpPr>
        <p:spPr>
          <a:xfrm>
            <a:off x="8115717" y="37514367"/>
            <a:ext cx="16345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atin typeface="+mn-lt"/>
              </a:rPr>
              <a:t>Modalidade de Trabalho: </a:t>
            </a:r>
            <a:r>
              <a:rPr lang="pt-BR" sz="4000" dirty="0">
                <a:latin typeface="+mn-lt"/>
              </a:rPr>
              <a:t>Resumo Simples (  )  Resumo Expandido (  ) </a:t>
            </a:r>
          </a:p>
        </p:txBody>
      </p:sp>
      <p:pic>
        <p:nvPicPr>
          <p:cNvPr id="19" name="Imagem 18" descr="Texto, Logotipo&#10;&#10;Descrição gerada automaticamente">
            <a:extLst>
              <a:ext uri="{FF2B5EF4-FFF2-40B4-BE49-F238E27FC236}">
                <a16:creationId xmlns:a16="http://schemas.microsoft.com/office/drawing/2014/main" id="{F2825F13-1731-7274-EC3C-D9F6BC71A2B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7127" y="39328711"/>
            <a:ext cx="6611687" cy="3719074"/>
          </a:xfrm>
          <a:prstGeom prst="rect">
            <a:avLst/>
          </a:prstGeom>
        </p:spPr>
      </p:pic>
      <p:sp>
        <p:nvSpPr>
          <p:cNvPr id="18" name="Text Box 3428">
            <a:extLst>
              <a:ext uri="{FF2B5EF4-FFF2-40B4-BE49-F238E27FC236}">
                <a16:creationId xmlns:a16="http://schemas.microsoft.com/office/drawing/2014/main" id="{7B29CD2F-3CC8-A5B8-D483-CD37C9C3E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045" y="6586680"/>
            <a:ext cx="30113535" cy="64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863" tIns="43432" rIns="86863" bIns="43432">
            <a:spAutoFit/>
          </a:bodyPr>
          <a:lstStyle>
            <a:lvl1pPr marL="484188" indent="-484188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3600" baseline="30000" dirty="0">
                <a:latin typeface="+mj-lt"/>
              </a:rPr>
              <a:t>1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2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3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4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4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5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6</a:t>
            </a:r>
            <a:r>
              <a:rPr lang="pt-BR" sz="3600" dirty="0">
                <a:latin typeface="+mj-lt"/>
              </a:rPr>
              <a:t> Titulação do autor</a:t>
            </a:r>
            <a:endParaRPr lang="pt-BR" altLang="pt-BR" sz="3600" dirty="0">
              <a:latin typeface="Times New Roman" panose="02020603050405020304" pitchFamily="18" charset="0"/>
            </a:endParaRPr>
          </a:p>
        </p:txBody>
      </p:sp>
      <p:sp>
        <p:nvSpPr>
          <p:cNvPr id="20" name="Text Box 3428">
            <a:extLst>
              <a:ext uri="{FF2B5EF4-FFF2-40B4-BE49-F238E27FC236}">
                <a16:creationId xmlns:a16="http://schemas.microsoft.com/office/drawing/2014/main" id="{5E96C1B5-09F0-7D34-06A5-4C8113115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044" y="5294604"/>
            <a:ext cx="30113535" cy="82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863" tIns="43432" rIns="86863" bIns="43432">
            <a:spAutoFit/>
          </a:bodyPr>
          <a:lstStyle>
            <a:lvl1pPr marL="484188" indent="-484188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800" dirty="0">
                <a:latin typeface="+mj-lt"/>
              </a:rPr>
              <a:t>1. Nome Completo; 2. Nome Completo; 3. Nome Completo; 4. Nome Completo; 5. Nome Completo; 6. Nome Completo</a:t>
            </a:r>
            <a:endParaRPr lang="pt-BR" altLang="pt-BR" sz="4800" dirty="0">
              <a:latin typeface="Times New Roman" panose="02020603050405020304" pitchFamily="18" charset="0"/>
            </a:endParaRPr>
          </a:p>
        </p:txBody>
      </p:sp>
      <p:pic>
        <p:nvPicPr>
          <p:cNvPr id="25" name="Imagem 24" descr="Logotipo, nome da empresa&#10;&#10;Descrição gerada automaticamente">
            <a:extLst>
              <a:ext uri="{FF2B5EF4-FFF2-40B4-BE49-F238E27FC236}">
                <a16:creationId xmlns:a16="http://schemas.microsoft.com/office/drawing/2014/main" id="{99F34C7F-85A3-118E-04BC-91027EC52B4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B1D0FF"/>
              </a:clrFrom>
              <a:clrTo>
                <a:srgbClr val="B1D0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909" y="-325388"/>
            <a:ext cx="5612122" cy="561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62923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4660</TotalTime>
  <Words>108</Words>
  <Application>Microsoft Office PowerPoint</Application>
  <PresentationFormat>Personalizar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Calibri</vt:lpstr>
      <vt:lpstr>tahoma, verdana, arial</vt:lpstr>
      <vt:lpstr>Times New Roman</vt:lpstr>
      <vt:lpstr>Estrutura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>SILUBESA 2004</dc:subject>
  <dc:creator>Jussara Severo</dc:creator>
  <cp:lastModifiedBy>Filipe Duran</cp:lastModifiedBy>
  <cp:revision>478</cp:revision>
  <cp:lastPrinted>2017-09-04T15:10:28Z</cp:lastPrinted>
  <dcterms:created xsi:type="dcterms:W3CDTF">2003-06-01T18:10:39Z</dcterms:created>
  <dcterms:modified xsi:type="dcterms:W3CDTF">2023-08-08T15:48:02Z</dcterms:modified>
</cp:coreProperties>
</file>