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9753600" cy="73152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14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" y="-1"/>
            <a:ext cx="9753603" cy="33371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4"/>
          <a:srcRect t="6842"/>
          <a:stretch/>
        </p:blipFill>
        <p:spPr>
          <a:xfrm>
            <a:off x="1012185" y="-2"/>
            <a:ext cx="8320823" cy="29829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t="15103" b="21969"/>
          <a:stretch>
            <a:fillRect/>
          </a:stretch>
        </p:blipFill>
        <p:spPr>
          <a:xfrm>
            <a:off x="273322" y="187569"/>
            <a:ext cx="1154042" cy="5439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319464" y="187569"/>
            <a:ext cx="1615695" cy="5439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2309" t="5117" r="2020" b="5848"/>
          <a:stretch>
            <a:fillRect/>
          </a:stretch>
        </p:blipFill>
        <p:spPr>
          <a:xfrm>
            <a:off x="1573346" y="127065"/>
            <a:ext cx="603243" cy="66495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0" y="5880295"/>
            <a:ext cx="9753600" cy="1434905"/>
            <a:chOff x="0" y="0"/>
            <a:chExt cx="3612444" cy="5314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2445" cy="531446"/>
            </a:xfrm>
            <a:custGeom>
              <a:avLst/>
              <a:gdLst/>
              <a:ahLst/>
              <a:cxnLst/>
              <a:rect l="l" t="t" r="r" b="b"/>
              <a:pathLst>
                <a:path w="3612445" h="531446">
                  <a:moveTo>
                    <a:pt x="0" y="0"/>
                  </a:moveTo>
                  <a:lnTo>
                    <a:pt x="3612445" y="0"/>
                  </a:lnTo>
                  <a:lnTo>
                    <a:pt x="3612445" y="531446"/>
                  </a:lnTo>
                  <a:lnTo>
                    <a:pt x="0" y="531446"/>
                  </a:lnTo>
                  <a:close/>
                </a:path>
              </a:pathLst>
            </a:custGeom>
            <a:solidFill>
              <a:srgbClr val="B45AE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862865F-157D-41CB-80E3-201B0E2D8C66}"/>
              </a:ext>
            </a:extLst>
          </p:cNvPr>
          <p:cNvSpPr txBox="1"/>
          <p:nvPr/>
        </p:nvSpPr>
        <p:spPr>
          <a:xfrm>
            <a:off x="1307713" y="3505200"/>
            <a:ext cx="7138173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Preencher com Título, Autores, Filiação e E-mail</a:t>
            </a:r>
          </a:p>
          <a:p>
            <a:pPr algn="ctr"/>
            <a:endParaRPr lang="pt-B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7ACB6EF-6867-49F3-A37E-4918015D360E}"/>
              </a:ext>
            </a:extLst>
          </p:cNvPr>
          <p:cNvSpPr/>
          <p:nvPr/>
        </p:nvSpPr>
        <p:spPr>
          <a:xfrm>
            <a:off x="133130" y="5943600"/>
            <a:ext cx="1007344" cy="130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Coloque aqui uma foto do apresentador</a:t>
            </a:r>
          </a:p>
          <a:p>
            <a:pPr algn="ctr"/>
            <a:r>
              <a:rPr lang="pt-BR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(sugestão)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862865F-157D-41CB-80E3-201B0E2D8C66}"/>
              </a:ext>
            </a:extLst>
          </p:cNvPr>
          <p:cNvSpPr txBox="1"/>
          <p:nvPr/>
        </p:nvSpPr>
        <p:spPr>
          <a:xfrm>
            <a:off x="1307714" y="6426398"/>
            <a:ext cx="7138173" cy="33855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Coloque aqui as logos da sua instituição/ laboratório/ agências de fomento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-134395" y="6846570"/>
            <a:ext cx="2194560" cy="229743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60"/>
              </a:lnSpc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375"/>
          <a:stretch>
            <a:fillRect/>
          </a:stretch>
        </p:blipFill>
        <p:spPr>
          <a:xfrm rot="-10800000">
            <a:off x="0" y="1"/>
            <a:ext cx="9753600" cy="1408340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>
            <a:off x="0" y="7124700"/>
            <a:ext cx="9753600" cy="190500"/>
            <a:chOff x="0" y="0"/>
            <a:chExt cx="3612444" cy="531446"/>
          </a:xfrm>
        </p:grpSpPr>
        <p:sp>
          <p:nvSpPr>
            <p:cNvPr id="7" name="Freeform 8"/>
            <p:cNvSpPr/>
            <p:nvPr/>
          </p:nvSpPr>
          <p:spPr>
            <a:xfrm>
              <a:off x="0" y="0"/>
              <a:ext cx="3612445" cy="531446"/>
            </a:xfrm>
            <a:custGeom>
              <a:avLst/>
              <a:gdLst/>
              <a:ahLst/>
              <a:cxnLst/>
              <a:rect l="l" t="t" r="r" b="b"/>
              <a:pathLst>
                <a:path w="3612445" h="531446">
                  <a:moveTo>
                    <a:pt x="0" y="0"/>
                  </a:moveTo>
                  <a:lnTo>
                    <a:pt x="3612445" y="0"/>
                  </a:lnTo>
                  <a:lnTo>
                    <a:pt x="3612445" y="531446"/>
                  </a:lnTo>
                  <a:lnTo>
                    <a:pt x="0" y="531446"/>
                  </a:lnTo>
                  <a:close/>
                </a:path>
              </a:pathLst>
            </a:custGeom>
            <a:solidFill>
              <a:srgbClr val="B45AEC"/>
            </a:solidFill>
          </p:spPr>
        </p:sp>
        <p:sp>
          <p:nvSpPr>
            <p:cNvPr id="8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</Words>
  <Application>Microsoft Office PowerPoint</Application>
  <PresentationFormat>Personalizar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apresentação simpósio</dc:title>
  <dc:creator>Paulo Henrique Evangelista</dc:creator>
  <cp:lastModifiedBy>Paulo Henrique Evangelista</cp:lastModifiedBy>
  <cp:revision>3</cp:revision>
  <dcterms:created xsi:type="dcterms:W3CDTF">2006-08-16T00:00:00Z</dcterms:created>
  <dcterms:modified xsi:type="dcterms:W3CDTF">2022-11-17T14:24:12Z</dcterms:modified>
  <dc:identifier>DAFQQUu9P1s</dc:identifier>
</cp:coreProperties>
</file>