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5400" cx="324040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okG99Od1JYOAj2NlrFVeMLZB9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8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30304" y="13421686"/>
            <a:ext cx="27543443" cy="92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945243" y="9756227"/>
            <a:ext cx="28513565" cy="29163645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-4219278" y="24149271"/>
            <a:ext cx="49146143" cy="546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5425675" y="18951122"/>
            <a:ext cx="49146143" cy="15864485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559698" y="27763471"/>
            <a:ext cx="27543443" cy="8581073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00"/>
              <a:buFont typeface="Calibri"/>
              <a:buNone/>
              <a:defRPr b="1" sz="18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559698" y="18312297"/>
            <a:ext cx="27543443" cy="9451177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indent="-228600" lvl="0" marL="4572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215154" y="13441682"/>
            <a:ext cx="10666333" cy="3801475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066800" lvl="0" marL="4572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indent="-946150" lvl="1" marL="9144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indent="-831850" lvl="2" marL="1371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indent="-768350" lvl="3" marL="18288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indent="-768350" lvl="4" marL="22860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indent="-768350" lvl="5" marL="27432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indent="-768350" lvl="6" marL="32004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indent="-768350" lvl="7" marL="3657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indent="-768350" lvl="8" marL="41148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2421555" y="13441682"/>
            <a:ext cx="10666333" cy="3801475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066800" lvl="0" marL="4572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indent="-946150" lvl="1" marL="9144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indent="-831850" lvl="2" marL="1371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indent="-768350" lvl="3" marL="18288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indent="-768350" lvl="4" marL="22860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indent="-768350" lvl="5" marL="27432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indent="-768350" lvl="6" marL="32004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indent="-768350" lvl="7" marL="3657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indent="-768350" lvl="8" marL="41148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620205" y="9671210"/>
            <a:ext cx="14317416" cy="4030501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indent="-228600" lvl="0" marL="4572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b="1" sz="11300"/>
            </a:lvl1pPr>
            <a:lvl2pPr indent="-228600" lvl="1" marL="9144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b="1" sz="9500"/>
            </a:lvl2pPr>
            <a:lvl3pPr indent="-228600" lvl="2" marL="1371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b="1" sz="8500"/>
            </a:lvl3pPr>
            <a:lvl4pPr indent="-228600" lvl="3" marL="1828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4pPr>
            <a:lvl5pPr indent="-228600" lvl="4" marL="22860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5pPr>
            <a:lvl6pPr indent="-228600" lvl="5" marL="2743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6pPr>
            <a:lvl7pPr indent="-228600" lvl="6" marL="32004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7pPr>
            <a:lvl8pPr indent="-228600" lvl="7" marL="3657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8pPr>
            <a:lvl9pPr indent="-228600" lvl="8" marL="4114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620205" y="13701711"/>
            <a:ext cx="14317416" cy="24893114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946150" lvl="0" marL="4572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indent="-831850" lvl="1" marL="9144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indent="-768350" lvl="2" marL="1371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indent="-711200" lvl="3" marL="1828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indent="-711200" lvl="4" marL="22860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indent="-711200" lvl="5" marL="2743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indent="-711200" lvl="6" marL="32004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indent="-711200" lvl="7" marL="3657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indent="-711200" lvl="8" marL="4114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60811" y="9671210"/>
            <a:ext cx="14323039" cy="4030501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indent="-228600" lvl="0" marL="4572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b="1" sz="11300"/>
            </a:lvl1pPr>
            <a:lvl2pPr indent="-228600" lvl="1" marL="9144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b="1" sz="9500"/>
            </a:lvl2pPr>
            <a:lvl3pPr indent="-228600" lvl="2" marL="1371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b="1" sz="8500"/>
            </a:lvl3pPr>
            <a:lvl4pPr indent="-228600" lvl="3" marL="1828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4pPr>
            <a:lvl5pPr indent="-228600" lvl="4" marL="22860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5pPr>
            <a:lvl6pPr indent="-228600" lvl="5" marL="2743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6pPr>
            <a:lvl7pPr indent="-228600" lvl="6" marL="32004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7pPr>
            <a:lvl8pPr indent="-228600" lvl="7" marL="3657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8pPr>
            <a:lvl9pPr indent="-228600" lvl="8" marL="4114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b="1" sz="7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60811" y="13701711"/>
            <a:ext cx="14323039" cy="24893114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946150" lvl="0" marL="4572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indent="-831850" lvl="1" marL="9144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indent="-768350" lvl="2" marL="1371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indent="-711200" lvl="3" marL="1828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indent="-711200" lvl="4" marL="22860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indent="-711200" lvl="5" marL="2743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indent="-711200" lvl="6" marL="32004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indent="-711200" lvl="7" marL="3657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indent="-711200" lvl="8" marL="41148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620205" y="1720217"/>
            <a:ext cx="10660710" cy="7320915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2669084" y="1720219"/>
            <a:ext cx="18114766" cy="36874613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187450" lvl="0" marL="45720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indent="-1066800" lvl="1" marL="9144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indent="-946150" lvl="2" marL="1371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indent="-831850" lvl="3" marL="18288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indent="-831850" lvl="4" marL="22860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indent="-831850" lvl="5" marL="27432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indent="-831850" lvl="6" marL="32004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indent="-831850" lvl="7" marL="3657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indent="-831850" lvl="8" marL="41148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620205" y="9041134"/>
            <a:ext cx="10660710" cy="29553698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228600" lvl="0" marL="4572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indent="-228600" lvl="1" marL="9144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indent="-228600" lvl="2" marL="1371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indent="-228600" lvl="3" marL="18288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indent="-228600" lvl="4" marL="22860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indent="-228600" lvl="5" marL="2743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indent="-228600" lvl="6" marL="32004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indent="-228600" lvl="7" marL="3657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indent="-228600" lvl="8" marL="41148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351421" y="30243782"/>
            <a:ext cx="19442430" cy="3570451"/>
          </a:xfrm>
          <a:prstGeom prst="rect">
            <a:avLst/>
          </a:prstGeom>
          <a:noFill/>
          <a:ln>
            <a:noFill/>
          </a:ln>
        </p:spPr>
        <p:txBody>
          <a:bodyPr anchorCtr="0" anchor="b" bIns="216025" lIns="432050" spcFirstLastPara="1" rIns="432050" wrap="square" tIns="2160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sz="9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6351421" y="3860481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351421" y="33814233"/>
            <a:ext cx="19442430" cy="5070629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228600" lvl="0" marL="4572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indent="-228600" lvl="1" marL="9144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indent="-228600" lvl="2" marL="1371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indent="-228600" lvl="3" marL="18288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indent="-228600" lvl="4" marL="22860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indent="-228600" lvl="5" marL="2743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indent="-228600" lvl="6" marL="32004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indent="-228600" lvl="7" marL="3657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indent="-228600" lvl="8" marL="41148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 b="0" i="0" sz="20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rmAutofit/>
          </a:bodyPr>
          <a:lstStyle>
            <a:lvl1pPr indent="-1187450" lvl="0" marL="457200" marR="0" rtl="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b="0" i="0" sz="1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0" lvl="1" marL="914400" marR="0" rtl="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b="0" i="0" sz="1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46150" lvl="2" marL="1371600" marR="0" rtl="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b="0" i="0" sz="1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31850" lvl="3" marL="1828800" marR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31850" lvl="4" marL="2286000" marR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31850" lvl="5" marL="2743200" marR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31850" lvl="6" marL="3200400" marR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1850" lvl="7" marL="3657600" marR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31850" lvl="8" marL="4114800" marR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b="0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103852" y="9073308"/>
            <a:ext cx="29970666" cy="407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</a:pPr>
            <a:r>
              <a:rPr lang="pt-BR" sz="4500">
                <a:latin typeface="Times New Roman"/>
                <a:ea typeface="Times New Roman"/>
                <a:cs typeface="Times New Roman"/>
                <a:sym typeface="Times New Roman"/>
              </a:rPr>
              <a:t>Autorxxxxxxxxxxxxxxxxxxxxxxxxxxxxxxxx¹, Autorxxxxxxxxxxxxxxxxxxxxxxxxxxx¹, AutorxxxXXXXxxxxxxxxxxxxxxxxxxx¹</a:t>
            </a:r>
            <a:br>
              <a:rPr lang="pt-BR" sz="45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pt-BR" sz="45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4500">
                <a:latin typeface="Times New Roman"/>
                <a:ea typeface="Times New Roman"/>
                <a:cs typeface="Times New Roman"/>
                <a:sym typeface="Times New Roman"/>
              </a:rPr>
              <a:t>¹Instituição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197094" y="7258965"/>
            <a:ext cx="30558692" cy="2282933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 TÍTULO DO TRABALHO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02525" y="14837595"/>
            <a:ext cx="13747867" cy="6624736"/>
          </a:xfrm>
          <a:prstGeom prst="rect">
            <a:avLst/>
          </a:prstGeom>
          <a:noFill/>
          <a:ln>
            <a:noFill/>
          </a:ln>
        </p:spPr>
        <p:txBody>
          <a:bodyPr anchorCtr="0" anchor="t" bIns="216025" lIns="432050" spcFirstLastPara="1" rIns="432050" wrap="square" tIns="2160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/>
          </a:p>
        </p:txBody>
      </p:sp>
      <p:grpSp>
        <p:nvGrpSpPr>
          <p:cNvPr id="87" name="Google Shape;87;p1"/>
          <p:cNvGrpSpPr/>
          <p:nvPr/>
        </p:nvGrpSpPr>
        <p:grpSpPr>
          <a:xfrm>
            <a:off x="16893107" y="13644118"/>
            <a:ext cx="13798850" cy="1152128"/>
            <a:chOff x="449608" y="18173756"/>
            <a:chExt cx="13798850" cy="1152128"/>
          </a:xfrm>
        </p:grpSpPr>
        <p:pic>
          <p:nvPicPr>
            <p:cNvPr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75904" l="-1" r="77814" t="0"/>
            <a:stretch/>
          </p:blipFill>
          <p:spPr>
            <a:xfrm>
              <a:off x="449608" y="18173756"/>
              <a:ext cx="13798850" cy="1152128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</p:spPr>
        </p:pic>
        <p:sp>
          <p:nvSpPr>
            <p:cNvPr id="89" name="Google Shape;89;p1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RESULTADOS</a:t>
              </a:r>
              <a:endPara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486413" y="22042991"/>
            <a:ext cx="13800438" cy="5932514"/>
            <a:chOff x="1616625" y="21456657"/>
            <a:chExt cx="13800438" cy="5932514"/>
          </a:xfrm>
        </p:grpSpPr>
        <p:grpSp>
          <p:nvGrpSpPr>
            <p:cNvPr id="91" name="Google Shape;91;p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92" name="Google Shape;92;p1"/>
              <p:cNvPicPr preferRelativeResize="0"/>
              <p:nvPr/>
            </p:nvPicPr>
            <p:blipFill rotWithShape="1">
              <a:blip r:embed="rId3">
                <a:alphaModFix/>
              </a:blip>
              <a:srcRect b="75904" l="-1" r="77814" t="0"/>
              <a:stretch/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fmla="val 8594" name="adj"/>
                </a:avLst>
              </a:prstGeom>
              <a:solidFill>
                <a:srgbClr val="ECECEC"/>
              </a:solidFill>
              <a:ln>
                <a:noFill/>
              </a:ln>
            </p:spPr>
          </p:pic>
          <p:sp>
            <p:nvSpPr>
              <p:cNvPr id="93" name="Google Shape;93;p1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4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OBJETIVO</a:t>
                </a:r>
                <a:endParaRPr b="1" i="0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1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6025" lIns="432050" spcFirstLastPara="1" rIns="432050" wrap="square" tIns="216025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b="0" i="0" lang="pt-BR" sz="4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/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1506388" y="29324519"/>
            <a:ext cx="13798850" cy="1152128"/>
            <a:chOff x="449608" y="18173756"/>
            <a:chExt cx="13798850" cy="1152128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3">
              <a:alphaModFix/>
            </a:blip>
            <a:srcRect b="75904" l="-1" r="77814" t="0"/>
            <a:stretch/>
          </p:blipFill>
          <p:spPr>
            <a:xfrm>
              <a:off x="449608" y="18173756"/>
              <a:ext cx="13798850" cy="1152128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</p:spPr>
        </p:pic>
        <p:sp>
          <p:nvSpPr>
            <p:cNvPr id="97" name="Google Shape;97;p1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METODOLOGIA</a:t>
              </a:r>
              <a:endPara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16955795" y="23423578"/>
            <a:ext cx="13800438" cy="5932514"/>
            <a:chOff x="1616625" y="21456657"/>
            <a:chExt cx="13800438" cy="5932514"/>
          </a:xfrm>
        </p:grpSpPr>
        <p:grpSp>
          <p:nvGrpSpPr>
            <p:cNvPr id="99" name="Google Shape;99;p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3">
                <a:alphaModFix/>
              </a:blip>
              <a:srcRect b="75904" l="-1" r="77814" t="0"/>
              <a:stretch/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fmla="val 8594" name="adj"/>
                </a:avLst>
              </a:prstGeom>
              <a:solidFill>
                <a:srgbClr val="ECECEC"/>
              </a:solidFill>
              <a:ln>
                <a:noFill/>
              </a:ln>
            </p:spPr>
          </p:pic>
          <p:sp>
            <p:nvSpPr>
              <p:cNvPr id="101" name="Google Shape;101;p1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4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CONCLUSÃO</a:t>
                </a:r>
                <a:endParaRPr b="1" i="0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" name="Google Shape;102;p1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6025" lIns="432050" spcFirstLastPara="1" rIns="432050" wrap="square" tIns="216025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b="0" i="0" lang="pt-BR" sz="4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16998554" y="30376495"/>
            <a:ext cx="13800438" cy="5932514"/>
            <a:chOff x="1616625" y="21456657"/>
            <a:chExt cx="13800438" cy="5932514"/>
          </a:xfrm>
        </p:grpSpPr>
        <p:grpSp>
          <p:nvGrpSpPr>
            <p:cNvPr id="104" name="Google Shape;104;p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05" name="Google Shape;105;p1"/>
              <p:cNvPicPr preferRelativeResize="0"/>
              <p:nvPr/>
            </p:nvPicPr>
            <p:blipFill rotWithShape="1">
              <a:blip r:embed="rId3">
                <a:alphaModFix/>
              </a:blip>
              <a:srcRect b="75904" l="-1" r="77814" t="0"/>
              <a:stretch/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fmla="val 8594" name="adj"/>
                </a:avLst>
              </a:prstGeom>
              <a:solidFill>
                <a:srgbClr val="ECECEC"/>
              </a:solidFill>
              <a:ln>
                <a:noFill/>
              </a:ln>
            </p:spPr>
          </p:pic>
          <p:sp>
            <p:nvSpPr>
              <p:cNvPr id="106" name="Google Shape;106;p1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4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REFERÊNCIAS</a:t>
                </a:r>
                <a:endParaRPr b="1" i="0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" name="Google Shape;107;p1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16025" lIns="432050" spcFirstLastPara="1" rIns="432050" wrap="square" tIns="216025">
              <a:no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b="0" i="0" lang="pt-BR" sz="4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Xxxxxxxxxxxxxxxxxxxxxxxxxxxxxxxxxxxxxxxxxxxxxxxxxxxxxxxxxxxxxxxxxxxxxxxxxxxxxxxxx</a:t>
              </a:r>
              <a:endParaRPr/>
            </a:p>
            <a:p>
              <a:pPr indent="0" lvl="0" marL="0" marR="0" rtl="0" algn="just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r>
                <a:rPr b="0" i="0" lang="pt-BR" sz="4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Xxxxxxxxxxxxxxxxxxxxxxxxxxxxxxxxxxxxxxxxxxxxxxxxxxxxxxxxxxxxxxxxxxxxxxxxxxxxxxxxx</a:t>
              </a:r>
              <a:endParaRPr/>
            </a:p>
          </p:txBody>
        </p:sp>
      </p:grp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1270" l="822" r="807" t="1706"/>
          <a:stretch/>
        </p:blipFill>
        <p:spPr>
          <a:xfrm>
            <a:off x="18034000" y="15430500"/>
            <a:ext cx="11645901" cy="690450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435792" y="6337004"/>
            <a:ext cx="32012847" cy="216024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2044776" y="13106472"/>
            <a:ext cx="12905503" cy="1245876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16893107" y="13597814"/>
            <a:ext cx="13982085" cy="1245876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1486413" y="22009532"/>
            <a:ext cx="13818825" cy="1245876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1425312" y="29202226"/>
            <a:ext cx="13879926" cy="1245876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16893108" y="23424148"/>
            <a:ext cx="13905884" cy="1245876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16893108" y="30376495"/>
            <a:ext cx="13982084" cy="1245876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>
            <a:off x="16706081" y="18207"/>
            <a:ext cx="213816" cy="6318797"/>
          </a:xfrm>
          <a:prstGeom prst="rect">
            <a:avLst/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rca-prpgp-vertical" id="117" name="Google Shape;11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16225" y="1211488"/>
            <a:ext cx="5098144" cy="380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10697" y="1472862"/>
            <a:ext cx="3592052" cy="359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10590575" y="31849712"/>
            <a:ext cx="3043037" cy="914114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xxxxxx</a:t>
            </a:r>
            <a:endParaRPr b="1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"/>
          <p:cNvCxnSpPr/>
          <p:nvPr/>
        </p:nvCxnSpPr>
        <p:spPr>
          <a:xfrm flipH="1">
            <a:off x="4732453" y="37708930"/>
            <a:ext cx="677614" cy="1642243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1" name="Google Shape;121;p1"/>
          <p:cNvSpPr/>
          <p:nvPr/>
        </p:nvSpPr>
        <p:spPr>
          <a:xfrm>
            <a:off x="1425315" y="39351008"/>
            <a:ext cx="5893893" cy="823157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</a:t>
            </a:r>
            <a:endParaRPr b="1" i="0" sz="3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" name="Google Shape;122;p1"/>
          <p:cNvCxnSpPr/>
          <p:nvPr/>
        </p:nvCxnSpPr>
        <p:spPr>
          <a:xfrm>
            <a:off x="3408026" y="37281156"/>
            <a:ext cx="964083" cy="2069864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3" name="Google Shape;123;p1"/>
          <p:cNvSpPr/>
          <p:nvPr/>
        </p:nvSpPr>
        <p:spPr>
          <a:xfrm>
            <a:off x="2044731" y="31868780"/>
            <a:ext cx="5021647" cy="962084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endParaRPr b="1" i="0" sz="3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4" name="Google Shape;124;p1"/>
          <p:cNvCxnSpPr/>
          <p:nvPr/>
        </p:nvCxnSpPr>
        <p:spPr>
          <a:xfrm>
            <a:off x="4555516" y="32796738"/>
            <a:ext cx="0" cy="1658322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5" name="Google Shape;125;p1"/>
          <p:cNvSpPr/>
          <p:nvPr/>
        </p:nvSpPr>
        <p:spPr>
          <a:xfrm>
            <a:off x="3595282" y="33141732"/>
            <a:ext cx="1890069" cy="677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</a:t>
            </a:r>
            <a:endParaRPr b="0" i="0" sz="3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2579313" y="34454943"/>
            <a:ext cx="3741679" cy="747156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</a:t>
            </a:r>
            <a:endParaRPr/>
          </a:p>
        </p:txBody>
      </p:sp>
      <p:cxnSp>
        <p:nvCxnSpPr>
          <p:cNvPr id="127" name="Google Shape;127;p1"/>
          <p:cNvCxnSpPr/>
          <p:nvPr/>
        </p:nvCxnSpPr>
        <p:spPr>
          <a:xfrm flipH="1">
            <a:off x="2770993" y="35066028"/>
            <a:ext cx="462349" cy="1895761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8" name="Google Shape;128;p1"/>
          <p:cNvSpPr/>
          <p:nvPr/>
        </p:nvSpPr>
        <p:spPr>
          <a:xfrm>
            <a:off x="1425288" y="36961706"/>
            <a:ext cx="2946749" cy="747156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</a:t>
            </a:r>
            <a:endParaRPr b="1" i="0" sz="3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1"/>
          <p:cNvCxnSpPr/>
          <p:nvPr/>
        </p:nvCxnSpPr>
        <p:spPr>
          <a:xfrm>
            <a:off x="5410067" y="35202167"/>
            <a:ext cx="307679" cy="1759622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0" name="Google Shape;130;p1"/>
          <p:cNvSpPr/>
          <p:nvPr/>
        </p:nvSpPr>
        <p:spPr>
          <a:xfrm>
            <a:off x="4630183" y="36961706"/>
            <a:ext cx="2688873" cy="747156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</a:t>
            </a:r>
            <a:endParaRPr b="1" i="0" sz="3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1" name="Google Shape;131;p1"/>
          <p:cNvCxnSpPr/>
          <p:nvPr/>
        </p:nvCxnSpPr>
        <p:spPr>
          <a:xfrm flipH="1" rot="10800000">
            <a:off x="7318955" y="32831119"/>
            <a:ext cx="3271583" cy="6519929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2" name="Google Shape;132;p1"/>
          <p:cNvSpPr/>
          <p:nvPr/>
        </p:nvSpPr>
        <p:spPr>
          <a:xfrm>
            <a:off x="7996179" y="34952026"/>
            <a:ext cx="1890069" cy="677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000" y="1076525"/>
            <a:ext cx="16303200" cy="40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002748" y="1450922"/>
            <a:ext cx="4656400" cy="33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 txBox="1"/>
          <p:nvPr/>
        </p:nvSpPr>
        <p:spPr>
          <a:xfrm>
            <a:off x="1197096" y="34611700"/>
            <a:ext cx="69369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3595304" y="37917251"/>
            <a:ext cx="189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376716" y="35743351"/>
            <a:ext cx="189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8453379" y="35409226"/>
            <a:ext cx="189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xxxxxxx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0590638" y="34136887"/>
            <a:ext cx="3042900" cy="9141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xxxxxx</a:t>
            </a:r>
            <a:endParaRPr b="1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10590650" y="36424037"/>
            <a:ext cx="3042900" cy="9141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xxxxxx</a:t>
            </a:r>
            <a:endParaRPr b="1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9356590" y="39350995"/>
            <a:ext cx="5893800" cy="823200"/>
          </a:xfrm>
          <a:prstGeom prst="roundRect">
            <a:avLst>
              <a:gd fmla="val 16667" name="adj"/>
            </a:avLst>
          </a:prstGeom>
          <a:solidFill>
            <a:srgbClr val="073763"/>
          </a:solidFill>
          <a:ln cap="flat" cmpd="sng" w="25400">
            <a:solidFill>
              <a:srgbClr val="4F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</a:t>
            </a:r>
            <a:endParaRPr b="1" i="0" sz="3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1"/>
          <p:cNvCxnSpPr/>
          <p:nvPr/>
        </p:nvCxnSpPr>
        <p:spPr>
          <a:xfrm>
            <a:off x="12112091" y="32513538"/>
            <a:ext cx="0" cy="1658400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3" name="Google Shape;143;p1"/>
          <p:cNvCxnSpPr/>
          <p:nvPr/>
        </p:nvCxnSpPr>
        <p:spPr>
          <a:xfrm>
            <a:off x="12303491" y="35038888"/>
            <a:ext cx="0" cy="1658400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4" name="Google Shape;144;p1"/>
          <p:cNvCxnSpPr/>
          <p:nvPr/>
        </p:nvCxnSpPr>
        <p:spPr>
          <a:xfrm>
            <a:off x="12112091" y="37515350"/>
            <a:ext cx="0" cy="1658400"/>
          </a:xfrm>
          <a:prstGeom prst="straightConnector1">
            <a:avLst/>
          </a:prstGeom>
          <a:noFill/>
          <a:ln cap="flat" cmpd="sng" w="133350">
            <a:solidFill>
              <a:srgbClr val="073763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2016-10-11T14:26:00Z</dcterms:created>
  <dc:creator>TEREZA RAQUEL CARNEIRO SOARES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7B3ECA72115243FEA3C8D9CA2EEDB3DE</vt:lpwstr>
  </property>
  <property fmtid="{D5CDD505-2E9C-101B-9397-08002B2CF9AE}" pid="3" name="KSOProductBuildVer">
    <vt:lpwstr>1046-11.2.0.11380</vt:lpwstr>
  </property>
</Properties>
</file>