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3B14B"/>
    <a:srgbClr val="9967AE"/>
    <a:srgbClr val="0204B5"/>
    <a:srgbClr val="D9E9F7"/>
    <a:srgbClr val="CC0000"/>
    <a:srgbClr val="FFB84F"/>
    <a:srgbClr val="99CCFF"/>
    <a:srgbClr val="33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2" d="100"/>
          <a:sy n="12" d="100"/>
        </p:scale>
        <p:origin x="3058" y="15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6C73F-DE26-46BE-8D75-95F2B7101752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6182C48-7F85-427D-A480-BE8DADD376A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7ED79244-07D1-4123-ADC1-3C98CD107330}" type="parTrans" cxnId="{71BAFD7B-B638-4F7C-80A6-CC8DA8C9B96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9CAEBB-9283-404A-88F8-A5A55B5C97B9}" type="sibTrans" cxnId="{71BAFD7B-B638-4F7C-80A6-CC8DA8C9B96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A723600-F724-4005-BCDD-C98183548715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98D42C8B-4095-489C-9CEC-7FA15C3ECE50}" type="parTrans" cxnId="{A6FFB523-EA53-4625-9CCE-A415883542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43DE44C-16C3-40D2-8A83-39B65FB84972}" type="sibTrans" cxnId="{A6FFB523-EA53-4625-9CCE-A415883542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28EB71F-22B6-4595-BDDF-F6223C25D4B7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2C3DB57D-16F6-411B-BB04-4CA78FC45A00}" type="parTrans" cxnId="{2476391D-249A-4185-83FC-84A02E0A6E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CD0BB20-A8D4-4709-9E13-D3F5C796A96E}" type="sibTrans" cxnId="{2476391D-249A-4185-83FC-84A02E0A6E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A77B260-8BDC-4FB1-9F32-B0CC9FDDD053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80BD6EA1-8675-410D-A243-36BC368C8F57}" type="parTrans" cxnId="{5CD0938E-9413-4D52-AE04-818494FA7DE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71B57D9-A7FF-4437-BB79-C332080A4B02}" type="sibTrans" cxnId="{5CD0938E-9413-4D52-AE04-818494FA7DE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ADBF09-D657-4CE7-AB59-ACBDD51F302C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9ED46E96-8A2F-4631-9ED5-2CCDE2605495}" type="parTrans" cxnId="{B2A76247-1B5F-459A-B150-28AAB525CA0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45294F6-9951-424D-84B7-5717214E4F5A}" type="sibTrans" cxnId="{B2A76247-1B5F-459A-B150-28AAB525CA0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AD86D6-9218-4BFD-900A-E147C6D52A36}">
      <dgm:prSet/>
      <dgm:spPr/>
      <dgm:t>
        <a:bodyPr/>
        <a:lstStyle/>
        <a:p>
          <a:r>
            <a:rPr lang="pt-BR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9E1C576E-94BA-4995-AB49-681AD42B57B1}" type="parTrans" cxnId="{BE1D56C1-2386-409B-BC00-41602CC55A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6B10F55-0708-4500-9AB2-516FF93C3852}" type="sibTrans" cxnId="{BE1D56C1-2386-409B-BC00-41602CC55A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2C08103-A015-48D3-95CE-953D7ACE69D9}">
      <dgm:prSet/>
      <dgm:spPr/>
      <dgm:t>
        <a:bodyPr/>
        <a:lstStyle/>
        <a:p>
          <a:r>
            <a:rPr lang="pt-BR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54DBCC29-CEEA-404A-92DF-6711BDA4D32F}" type="parTrans" cxnId="{898D2780-D8C3-4903-BFA6-8B27B41150D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E600580-98B7-49C8-AED8-400A8B8BB9B2}" type="sibTrans" cxnId="{898D2780-D8C3-4903-BFA6-8B27B41150D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018123-FCAC-471F-8CCF-78470A978745}">
      <dgm:prSet/>
      <dgm:spPr/>
      <dgm:t>
        <a:bodyPr/>
        <a:lstStyle/>
        <a:p>
          <a:r>
            <a:rPr lang="pt-BR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dirty="0">
            <a:solidFill>
              <a:schemeClr val="tx1"/>
            </a:solidFill>
          </a:endParaRPr>
        </a:p>
      </dgm:t>
    </dgm:pt>
    <dgm:pt modelId="{034A871D-5B66-4F9E-9F30-3079FEFB616F}" type="parTrans" cxnId="{53C55A1A-05AD-4414-9CA9-7CA7FD9DBA6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12A3F9C-75C0-42A8-865B-9463A94C6670}" type="sibTrans" cxnId="{53C55A1A-05AD-4414-9CA9-7CA7FD9DBA6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B973BF-20F1-4DA7-B661-7C7D1D152525}" type="pres">
      <dgm:prSet presAssocID="{BD96C73F-DE26-46BE-8D75-95F2B7101752}" presName="diagram" presStyleCnt="0">
        <dgm:presLayoutVars>
          <dgm:dir/>
          <dgm:resizeHandles val="exact"/>
        </dgm:presLayoutVars>
      </dgm:prSet>
      <dgm:spPr/>
    </dgm:pt>
    <dgm:pt modelId="{C41D1795-B4FF-48CA-9BCA-86A7F1E43D58}" type="pres">
      <dgm:prSet presAssocID="{26182C48-7F85-427D-A480-BE8DADD376AA}" presName="node" presStyleLbl="node1" presStyleIdx="0" presStyleCnt="8">
        <dgm:presLayoutVars>
          <dgm:bulletEnabled val="1"/>
        </dgm:presLayoutVars>
      </dgm:prSet>
      <dgm:spPr/>
    </dgm:pt>
    <dgm:pt modelId="{7BA9BED9-7C65-43A3-894F-509059357515}" type="pres">
      <dgm:prSet presAssocID="{029CAEBB-9283-404A-88F8-A5A55B5C97B9}" presName="sibTrans" presStyleCnt="0"/>
      <dgm:spPr/>
    </dgm:pt>
    <dgm:pt modelId="{290C9919-49A0-411F-80B1-7AAEEA8CF903}" type="pres">
      <dgm:prSet presAssocID="{4A723600-F724-4005-BCDD-C98183548715}" presName="node" presStyleLbl="node1" presStyleIdx="1" presStyleCnt="8">
        <dgm:presLayoutVars>
          <dgm:bulletEnabled val="1"/>
        </dgm:presLayoutVars>
      </dgm:prSet>
      <dgm:spPr/>
    </dgm:pt>
    <dgm:pt modelId="{173B82EF-3910-4D5D-B0D5-959228D6151F}" type="pres">
      <dgm:prSet presAssocID="{543DE44C-16C3-40D2-8A83-39B65FB84972}" presName="sibTrans" presStyleCnt="0"/>
      <dgm:spPr/>
    </dgm:pt>
    <dgm:pt modelId="{5719F925-16FB-42E9-ADCE-371303BF1BF4}" type="pres">
      <dgm:prSet presAssocID="{72ADBF09-D657-4CE7-AB59-ACBDD51F302C}" presName="node" presStyleLbl="node1" presStyleIdx="2" presStyleCnt="8">
        <dgm:presLayoutVars>
          <dgm:bulletEnabled val="1"/>
        </dgm:presLayoutVars>
      </dgm:prSet>
      <dgm:spPr/>
    </dgm:pt>
    <dgm:pt modelId="{31A3E604-95D4-44FC-944D-ABE776D2E21C}" type="pres">
      <dgm:prSet presAssocID="{245294F6-9951-424D-84B7-5717214E4F5A}" presName="sibTrans" presStyleCnt="0"/>
      <dgm:spPr/>
    </dgm:pt>
    <dgm:pt modelId="{E88544BD-6680-4FE5-87A8-9D9238AEF73F}" type="pres">
      <dgm:prSet presAssocID="{28AD86D6-9218-4BFD-900A-E147C6D52A36}" presName="node" presStyleLbl="node1" presStyleIdx="3" presStyleCnt="8">
        <dgm:presLayoutVars>
          <dgm:bulletEnabled val="1"/>
        </dgm:presLayoutVars>
      </dgm:prSet>
      <dgm:spPr/>
    </dgm:pt>
    <dgm:pt modelId="{69370179-A4BC-4750-AA5E-1C572049E65A}" type="pres">
      <dgm:prSet presAssocID="{E6B10F55-0708-4500-9AB2-516FF93C3852}" presName="sibTrans" presStyleCnt="0"/>
      <dgm:spPr/>
    </dgm:pt>
    <dgm:pt modelId="{FBBD6B13-9DF5-4179-8E97-B1EA29230701}" type="pres">
      <dgm:prSet presAssocID="{B2C08103-A015-48D3-95CE-953D7ACE69D9}" presName="node" presStyleLbl="node1" presStyleIdx="4" presStyleCnt="8">
        <dgm:presLayoutVars>
          <dgm:bulletEnabled val="1"/>
        </dgm:presLayoutVars>
      </dgm:prSet>
      <dgm:spPr/>
    </dgm:pt>
    <dgm:pt modelId="{01D8563F-6FE9-4217-B3E1-8E932CA9005C}" type="pres">
      <dgm:prSet presAssocID="{FE600580-98B7-49C8-AED8-400A8B8BB9B2}" presName="sibTrans" presStyleCnt="0"/>
      <dgm:spPr/>
    </dgm:pt>
    <dgm:pt modelId="{3188796E-AECE-4723-B031-65FDCB331090}" type="pres">
      <dgm:prSet presAssocID="{4B018123-FCAC-471F-8CCF-78470A978745}" presName="node" presStyleLbl="node1" presStyleIdx="5" presStyleCnt="8">
        <dgm:presLayoutVars>
          <dgm:bulletEnabled val="1"/>
        </dgm:presLayoutVars>
      </dgm:prSet>
      <dgm:spPr/>
    </dgm:pt>
    <dgm:pt modelId="{D774CD8C-C92F-4DA2-B2BA-97F856119A80}" type="pres">
      <dgm:prSet presAssocID="{012A3F9C-75C0-42A8-865B-9463A94C6670}" presName="sibTrans" presStyleCnt="0"/>
      <dgm:spPr/>
    </dgm:pt>
    <dgm:pt modelId="{6397C97F-602A-40CC-A68D-F60258980B1E}" type="pres">
      <dgm:prSet presAssocID="{A28EB71F-22B6-4595-BDDF-F6223C25D4B7}" presName="node" presStyleLbl="node1" presStyleIdx="6" presStyleCnt="8">
        <dgm:presLayoutVars>
          <dgm:bulletEnabled val="1"/>
        </dgm:presLayoutVars>
      </dgm:prSet>
      <dgm:spPr/>
    </dgm:pt>
    <dgm:pt modelId="{2879E4EC-77D7-487F-BB75-B653240DFA3C}" type="pres">
      <dgm:prSet presAssocID="{6CD0BB20-A8D4-4709-9E13-D3F5C796A96E}" presName="sibTrans" presStyleCnt="0"/>
      <dgm:spPr/>
    </dgm:pt>
    <dgm:pt modelId="{19AEFA95-4952-4BFC-B386-644234FB2530}" type="pres">
      <dgm:prSet presAssocID="{3A77B260-8BDC-4FB1-9F32-B0CC9FDDD053}" presName="node" presStyleLbl="node1" presStyleIdx="7" presStyleCnt="8">
        <dgm:presLayoutVars>
          <dgm:bulletEnabled val="1"/>
        </dgm:presLayoutVars>
      </dgm:prSet>
      <dgm:spPr/>
    </dgm:pt>
  </dgm:ptLst>
  <dgm:cxnLst>
    <dgm:cxn modelId="{5A10580A-CEC0-40AB-9347-7DAFEB1E0262}" type="presOf" srcId="{3A77B260-8BDC-4FB1-9F32-B0CC9FDDD053}" destId="{19AEFA95-4952-4BFC-B386-644234FB2530}" srcOrd="0" destOrd="0" presId="urn:microsoft.com/office/officeart/2005/8/layout/default"/>
    <dgm:cxn modelId="{FBE87C19-9A2C-4F23-B969-CF74DC0A9554}" type="presOf" srcId="{BD96C73F-DE26-46BE-8D75-95F2B7101752}" destId="{0BB973BF-20F1-4DA7-B661-7C7D1D152525}" srcOrd="0" destOrd="0" presId="urn:microsoft.com/office/officeart/2005/8/layout/default"/>
    <dgm:cxn modelId="{53C55A1A-05AD-4414-9CA9-7CA7FD9DBA6E}" srcId="{BD96C73F-DE26-46BE-8D75-95F2B7101752}" destId="{4B018123-FCAC-471F-8CCF-78470A978745}" srcOrd="5" destOrd="0" parTransId="{034A871D-5B66-4F9E-9F30-3079FEFB616F}" sibTransId="{012A3F9C-75C0-42A8-865B-9463A94C6670}"/>
    <dgm:cxn modelId="{2476391D-249A-4185-83FC-84A02E0A6E5D}" srcId="{BD96C73F-DE26-46BE-8D75-95F2B7101752}" destId="{A28EB71F-22B6-4595-BDDF-F6223C25D4B7}" srcOrd="6" destOrd="0" parTransId="{2C3DB57D-16F6-411B-BB04-4CA78FC45A00}" sibTransId="{6CD0BB20-A8D4-4709-9E13-D3F5C796A96E}"/>
    <dgm:cxn modelId="{A6FFB523-EA53-4625-9CCE-A4158835422A}" srcId="{BD96C73F-DE26-46BE-8D75-95F2B7101752}" destId="{4A723600-F724-4005-BCDD-C98183548715}" srcOrd="1" destOrd="0" parTransId="{98D42C8B-4095-489C-9CEC-7FA15C3ECE50}" sibTransId="{543DE44C-16C3-40D2-8A83-39B65FB84972}"/>
    <dgm:cxn modelId="{17E0A93B-888C-465C-AAF3-7FFC66EF02AB}" type="presOf" srcId="{72ADBF09-D657-4CE7-AB59-ACBDD51F302C}" destId="{5719F925-16FB-42E9-ADCE-371303BF1BF4}" srcOrd="0" destOrd="0" presId="urn:microsoft.com/office/officeart/2005/8/layout/default"/>
    <dgm:cxn modelId="{14A1735F-FD60-4BF6-BF1B-94D17431EB2B}" type="presOf" srcId="{A28EB71F-22B6-4595-BDDF-F6223C25D4B7}" destId="{6397C97F-602A-40CC-A68D-F60258980B1E}" srcOrd="0" destOrd="0" presId="urn:microsoft.com/office/officeart/2005/8/layout/default"/>
    <dgm:cxn modelId="{B2A76247-1B5F-459A-B150-28AAB525CA00}" srcId="{BD96C73F-DE26-46BE-8D75-95F2B7101752}" destId="{72ADBF09-D657-4CE7-AB59-ACBDD51F302C}" srcOrd="2" destOrd="0" parTransId="{9ED46E96-8A2F-4631-9ED5-2CCDE2605495}" sibTransId="{245294F6-9951-424D-84B7-5717214E4F5A}"/>
    <dgm:cxn modelId="{594C9D47-B104-4562-B5E3-8BFEA0899001}" type="presOf" srcId="{28AD86D6-9218-4BFD-900A-E147C6D52A36}" destId="{E88544BD-6680-4FE5-87A8-9D9238AEF73F}" srcOrd="0" destOrd="0" presId="urn:microsoft.com/office/officeart/2005/8/layout/default"/>
    <dgm:cxn modelId="{9D36C86D-6FC3-4ECC-858E-E27A77DDB9E3}" type="presOf" srcId="{4A723600-F724-4005-BCDD-C98183548715}" destId="{290C9919-49A0-411F-80B1-7AAEEA8CF903}" srcOrd="0" destOrd="0" presId="urn:microsoft.com/office/officeart/2005/8/layout/default"/>
    <dgm:cxn modelId="{71BAFD7B-B638-4F7C-80A6-CC8DA8C9B967}" srcId="{BD96C73F-DE26-46BE-8D75-95F2B7101752}" destId="{26182C48-7F85-427D-A480-BE8DADD376AA}" srcOrd="0" destOrd="0" parTransId="{7ED79244-07D1-4123-ADC1-3C98CD107330}" sibTransId="{029CAEBB-9283-404A-88F8-A5A55B5C97B9}"/>
    <dgm:cxn modelId="{898D2780-D8C3-4903-BFA6-8B27B41150D9}" srcId="{BD96C73F-DE26-46BE-8D75-95F2B7101752}" destId="{B2C08103-A015-48D3-95CE-953D7ACE69D9}" srcOrd="4" destOrd="0" parTransId="{54DBCC29-CEEA-404A-92DF-6711BDA4D32F}" sibTransId="{FE600580-98B7-49C8-AED8-400A8B8BB9B2}"/>
    <dgm:cxn modelId="{5CD0938E-9413-4D52-AE04-818494FA7DEE}" srcId="{BD96C73F-DE26-46BE-8D75-95F2B7101752}" destId="{3A77B260-8BDC-4FB1-9F32-B0CC9FDDD053}" srcOrd="7" destOrd="0" parTransId="{80BD6EA1-8675-410D-A243-36BC368C8F57}" sibTransId="{F71B57D9-A7FF-4437-BB79-C332080A4B02}"/>
    <dgm:cxn modelId="{BE1D56C1-2386-409B-BC00-41602CC55AD3}" srcId="{BD96C73F-DE26-46BE-8D75-95F2B7101752}" destId="{28AD86D6-9218-4BFD-900A-E147C6D52A36}" srcOrd="3" destOrd="0" parTransId="{9E1C576E-94BA-4995-AB49-681AD42B57B1}" sibTransId="{E6B10F55-0708-4500-9AB2-516FF93C3852}"/>
    <dgm:cxn modelId="{DC1D84D3-6D61-4B5D-BD11-702791A11977}" type="presOf" srcId="{B2C08103-A015-48D3-95CE-953D7ACE69D9}" destId="{FBBD6B13-9DF5-4179-8E97-B1EA29230701}" srcOrd="0" destOrd="0" presId="urn:microsoft.com/office/officeart/2005/8/layout/default"/>
    <dgm:cxn modelId="{DE599AEB-53AE-40CF-966B-ADEEC0C031CE}" type="presOf" srcId="{4B018123-FCAC-471F-8CCF-78470A978745}" destId="{3188796E-AECE-4723-B031-65FDCB331090}" srcOrd="0" destOrd="0" presId="urn:microsoft.com/office/officeart/2005/8/layout/default"/>
    <dgm:cxn modelId="{814363FB-8024-4629-8195-7A5A020E125C}" type="presOf" srcId="{26182C48-7F85-427D-A480-BE8DADD376AA}" destId="{C41D1795-B4FF-48CA-9BCA-86A7F1E43D58}" srcOrd="0" destOrd="0" presId="urn:microsoft.com/office/officeart/2005/8/layout/default"/>
    <dgm:cxn modelId="{603D5E3B-613D-44F0-8AE8-375246595EB2}" type="presParOf" srcId="{0BB973BF-20F1-4DA7-B661-7C7D1D152525}" destId="{C41D1795-B4FF-48CA-9BCA-86A7F1E43D58}" srcOrd="0" destOrd="0" presId="urn:microsoft.com/office/officeart/2005/8/layout/default"/>
    <dgm:cxn modelId="{7E9BA899-F688-46BB-B140-DD8405F71E7E}" type="presParOf" srcId="{0BB973BF-20F1-4DA7-B661-7C7D1D152525}" destId="{7BA9BED9-7C65-43A3-894F-509059357515}" srcOrd="1" destOrd="0" presId="urn:microsoft.com/office/officeart/2005/8/layout/default"/>
    <dgm:cxn modelId="{83E71723-F75C-4C10-920E-74AAD174CA08}" type="presParOf" srcId="{0BB973BF-20F1-4DA7-B661-7C7D1D152525}" destId="{290C9919-49A0-411F-80B1-7AAEEA8CF903}" srcOrd="2" destOrd="0" presId="urn:microsoft.com/office/officeart/2005/8/layout/default"/>
    <dgm:cxn modelId="{E8075368-1FE8-4C6E-8AE0-E11B4AB094BB}" type="presParOf" srcId="{0BB973BF-20F1-4DA7-B661-7C7D1D152525}" destId="{173B82EF-3910-4D5D-B0D5-959228D6151F}" srcOrd="3" destOrd="0" presId="urn:microsoft.com/office/officeart/2005/8/layout/default"/>
    <dgm:cxn modelId="{E74B54AD-48D7-4AC2-A156-8361BB1A6AC3}" type="presParOf" srcId="{0BB973BF-20F1-4DA7-B661-7C7D1D152525}" destId="{5719F925-16FB-42E9-ADCE-371303BF1BF4}" srcOrd="4" destOrd="0" presId="urn:microsoft.com/office/officeart/2005/8/layout/default"/>
    <dgm:cxn modelId="{47AADA91-E90A-44F5-985B-2DCDE6C90A6B}" type="presParOf" srcId="{0BB973BF-20F1-4DA7-B661-7C7D1D152525}" destId="{31A3E604-95D4-44FC-944D-ABE776D2E21C}" srcOrd="5" destOrd="0" presId="urn:microsoft.com/office/officeart/2005/8/layout/default"/>
    <dgm:cxn modelId="{11C2AD53-9C48-412A-895A-45A9327D8204}" type="presParOf" srcId="{0BB973BF-20F1-4DA7-B661-7C7D1D152525}" destId="{E88544BD-6680-4FE5-87A8-9D9238AEF73F}" srcOrd="6" destOrd="0" presId="urn:microsoft.com/office/officeart/2005/8/layout/default"/>
    <dgm:cxn modelId="{9C5A5BBF-6FED-48DD-8CF1-494FFE40019C}" type="presParOf" srcId="{0BB973BF-20F1-4DA7-B661-7C7D1D152525}" destId="{69370179-A4BC-4750-AA5E-1C572049E65A}" srcOrd="7" destOrd="0" presId="urn:microsoft.com/office/officeart/2005/8/layout/default"/>
    <dgm:cxn modelId="{42C6E599-489F-48E8-AFE3-ED9E89C6E987}" type="presParOf" srcId="{0BB973BF-20F1-4DA7-B661-7C7D1D152525}" destId="{FBBD6B13-9DF5-4179-8E97-B1EA29230701}" srcOrd="8" destOrd="0" presId="urn:microsoft.com/office/officeart/2005/8/layout/default"/>
    <dgm:cxn modelId="{356631A8-B2B8-4BA2-936B-A7AA39F6CF6C}" type="presParOf" srcId="{0BB973BF-20F1-4DA7-B661-7C7D1D152525}" destId="{01D8563F-6FE9-4217-B3E1-8E932CA9005C}" srcOrd="9" destOrd="0" presId="urn:microsoft.com/office/officeart/2005/8/layout/default"/>
    <dgm:cxn modelId="{A05FF6AD-8FB8-4EB7-815D-0B7C5FF0AADB}" type="presParOf" srcId="{0BB973BF-20F1-4DA7-B661-7C7D1D152525}" destId="{3188796E-AECE-4723-B031-65FDCB331090}" srcOrd="10" destOrd="0" presId="urn:microsoft.com/office/officeart/2005/8/layout/default"/>
    <dgm:cxn modelId="{842DE8B1-7661-4CF5-A6C1-91CE397A7C22}" type="presParOf" srcId="{0BB973BF-20F1-4DA7-B661-7C7D1D152525}" destId="{D774CD8C-C92F-4DA2-B2BA-97F856119A80}" srcOrd="11" destOrd="0" presId="urn:microsoft.com/office/officeart/2005/8/layout/default"/>
    <dgm:cxn modelId="{E3006928-2E03-4195-AAFA-FA386513E336}" type="presParOf" srcId="{0BB973BF-20F1-4DA7-B661-7C7D1D152525}" destId="{6397C97F-602A-40CC-A68D-F60258980B1E}" srcOrd="12" destOrd="0" presId="urn:microsoft.com/office/officeart/2005/8/layout/default"/>
    <dgm:cxn modelId="{1961718C-1D8F-4BF6-A75E-08796DC820F2}" type="presParOf" srcId="{0BB973BF-20F1-4DA7-B661-7C7D1D152525}" destId="{2879E4EC-77D7-487F-BB75-B653240DFA3C}" srcOrd="13" destOrd="0" presId="urn:microsoft.com/office/officeart/2005/8/layout/default"/>
    <dgm:cxn modelId="{EF44EF84-5C49-4846-B41D-2A60E23FD929}" type="presParOf" srcId="{0BB973BF-20F1-4DA7-B661-7C7D1D152525}" destId="{19AEFA95-4952-4BFC-B386-644234FB253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D1795-B4FF-48CA-9BCA-86A7F1E43D58}">
      <dsp:nvSpPr>
        <dsp:cNvPr id="0" name=""/>
        <dsp:cNvSpPr/>
      </dsp:nvSpPr>
      <dsp:spPr>
        <a:xfrm>
          <a:off x="598294" y="6258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598294" y="6258"/>
        <a:ext cx="4057877" cy="2434726"/>
      </dsp:txXfrm>
    </dsp:sp>
    <dsp:sp modelId="{290C9919-49A0-411F-80B1-7AAEEA8CF903}">
      <dsp:nvSpPr>
        <dsp:cNvPr id="0" name=""/>
        <dsp:cNvSpPr/>
      </dsp:nvSpPr>
      <dsp:spPr>
        <a:xfrm>
          <a:off x="5061959" y="6258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5061959" y="6258"/>
        <a:ext cx="4057877" cy="2434726"/>
      </dsp:txXfrm>
    </dsp:sp>
    <dsp:sp modelId="{5719F925-16FB-42E9-ADCE-371303BF1BF4}">
      <dsp:nvSpPr>
        <dsp:cNvPr id="0" name=""/>
        <dsp:cNvSpPr/>
      </dsp:nvSpPr>
      <dsp:spPr>
        <a:xfrm>
          <a:off x="9525624" y="6258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9525624" y="6258"/>
        <a:ext cx="4057877" cy="2434726"/>
      </dsp:txXfrm>
    </dsp:sp>
    <dsp:sp modelId="{E88544BD-6680-4FE5-87A8-9D9238AEF73F}">
      <dsp:nvSpPr>
        <dsp:cNvPr id="0" name=""/>
        <dsp:cNvSpPr/>
      </dsp:nvSpPr>
      <dsp:spPr>
        <a:xfrm>
          <a:off x="598294" y="2846772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598294" y="2846772"/>
        <a:ext cx="4057877" cy="2434726"/>
      </dsp:txXfrm>
    </dsp:sp>
    <dsp:sp modelId="{FBBD6B13-9DF5-4179-8E97-B1EA29230701}">
      <dsp:nvSpPr>
        <dsp:cNvPr id="0" name=""/>
        <dsp:cNvSpPr/>
      </dsp:nvSpPr>
      <dsp:spPr>
        <a:xfrm>
          <a:off x="5061959" y="2846772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5061959" y="2846772"/>
        <a:ext cx="4057877" cy="2434726"/>
      </dsp:txXfrm>
    </dsp:sp>
    <dsp:sp modelId="{3188796E-AECE-4723-B031-65FDCB331090}">
      <dsp:nvSpPr>
        <dsp:cNvPr id="0" name=""/>
        <dsp:cNvSpPr/>
      </dsp:nvSpPr>
      <dsp:spPr>
        <a:xfrm>
          <a:off x="9525624" y="2846772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9525624" y="2846772"/>
        <a:ext cx="4057877" cy="2434726"/>
      </dsp:txXfrm>
    </dsp:sp>
    <dsp:sp modelId="{6397C97F-602A-40CC-A68D-F60258980B1E}">
      <dsp:nvSpPr>
        <dsp:cNvPr id="0" name=""/>
        <dsp:cNvSpPr/>
      </dsp:nvSpPr>
      <dsp:spPr>
        <a:xfrm>
          <a:off x="2830126" y="5687286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2830126" y="5687286"/>
        <a:ext cx="4057877" cy="2434726"/>
      </dsp:txXfrm>
    </dsp:sp>
    <dsp:sp modelId="{19AEFA95-4952-4BFC-B386-644234FB2530}">
      <dsp:nvSpPr>
        <dsp:cNvPr id="0" name=""/>
        <dsp:cNvSpPr/>
      </dsp:nvSpPr>
      <dsp:spPr>
        <a:xfrm>
          <a:off x="7293791" y="5687286"/>
          <a:ext cx="4057877" cy="2434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  <a:cs typeface="Times New Roman" panose="02020603050405020304" pitchFamily="18" charset="0"/>
            </a:rPr>
            <a:t>XXXXXXXXXXXXXXXXXXXXXXXXXXXXXXXXXXXXXXXXXXX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7293791" y="5687286"/>
        <a:ext cx="4057877" cy="243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03/10/2023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Padrão do plano de fundo&#10;&#10;Descrição gerada automaticamente">
            <a:extLst>
              <a:ext uri="{FF2B5EF4-FFF2-40B4-BE49-F238E27FC236}">
                <a16:creationId xmlns:a16="http://schemas.microsoft.com/office/drawing/2014/main" id="{E7CCC599-C2D2-B986-2A46-4F7AF06A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26"/>
            <a:ext cx="32447896" cy="43386304"/>
          </a:xfrm>
          <a:prstGeom prst="rect">
            <a:avLst/>
          </a:prstGeom>
        </p:spPr>
      </p:pic>
      <p:sp>
        <p:nvSpPr>
          <p:cNvPr id="2" name="Text Box 3414">
            <a:extLst>
              <a:ext uri="{FF2B5EF4-FFF2-40B4-BE49-F238E27FC236}">
                <a16:creationId xmlns:a16="http://schemas.microsoft.com/office/drawing/2014/main" id="{EFF718FF-0B35-271E-A8D2-CC494264A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34" y="4072553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TÍTULO DO TRABALHO EM CAIXA ALTA E CENTRALIZADO (TAMANHO 54 E EM NEGRITO)</a:t>
            </a:r>
            <a:endParaRPr lang="pt-B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CaixaDeTexto 4">
            <a:extLst>
              <a:ext uri="{FF2B5EF4-FFF2-40B4-BE49-F238E27FC236}">
                <a16:creationId xmlns:a16="http://schemas.microsoft.com/office/drawing/2014/main" id="{25493BEE-27C3-A000-D2CE-5CEC8C56A7A7}"/>
              </a:ext>
            </a:extLst>
          </p:cNvPr>
          <p:cNvSpPr txBox="1"/>
          <p:nvPr/>
        </p:nvSpPr>
        <p:spPr>
          <a:xfrm>
            <a:off x="1212568" y="11552095"/>
            <a:ext cx="14525625" cy="88947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</a:t>
            </a:r>
          </a:p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 </a:t>
            </a:r>
            <a:endParaRPr lang="pt-BR" sz="4000" dirty="0">
              <a:cs typeface="Times New Roman" panose="02020603050405020304" pitchFamily="18" charset="0"/>
            </a:endParaRPr>
          </a:p>
        </p:txBody>
      </p:sp>
      <p:sp>
        <p:nvSpPr>
          <p:cNvPr id="4" name="Retângulo de cantos arredondados 47">
            <a:extLst>
              <a:ext uri="{FF2B5EF4-FFF2-40B4-BE49-F238E27FC236}">
                <a16:creationId xmlns:a16="http://schemas.microsoft.com/office/drawing/2014/main" id="{6F3F1183-38A7-B6A8-5017-164D15989D17}"/>
              </a:ext>
            </a:extLst>
          </p:cNvPr>
          <p:cNvSpPr/>
          <p:nvPr/>
        </p:nvSpPr>
        <p:spPr>
          <a:xfrm>
            <a:off x="1304859" y="9408180"/>
            <a:ext cx="14525625" cy="1406525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6" name="Retângulo de cantos arredondados 47">
            <a:extLst>
              <a:ext uri="{FF2B5EF4-FFF2-40B4-BE49-F238E27FC236}">
                <a16:creationId xmlns:a16="http://schemas.microsoft.com/office/drawing/2014/main" id="{4F5FB59E-FA4A-FE51-8C18-5820564F839D}"/>
              </a:ext>
            </a:extLst>
          </p:cNvPr>
          <p:cNvSpPr/>
          <p:nvPr/>
        </p:nvSpPr>
        <p:spPr>
          <a:xfrm>
            <a:off x="1303888" y="21143720"/>
            <a:ext cx="14342983" cy="1567089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C63869-3478-4BA1-D636-177572CEEC6B}"/>
              </a:ext>
            </a:extLst>
          </p:cNvPr>
          <p:cNvSpPr txBox="1"/>
          <p:nvPr/>
        </p:nvSpPr>
        <p:spPr>
          <a:xfrm>
            <a:off x="1405798" y="23606780"/>
            <a:ext cx="144399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4400" dirty="0">
                <a:cs typeface="Times New Roman" panose="02020603050405020304" pitchFamily="18" charset="0"/>
              </a:rPr>
              <a:t>XXXXXXXXXXXXXXXXXXXXXXXXXXXXXXXXXXXXXXXXXXXXXXXXXXXXXXXXXXXXXX</a:t>
            </a:r>
            <a:r>
              <a:rPr lang="pt-BR" sz="4400" dirty="0">
                <a:latin typeface="+mn-lt"/>
              </a:rPr>
              <a:t> XXXXXXXXXXXXXXXXXXXXXXXXXXXXXXXXXXXXXXXXXXXXXXXXXXXXXXXXXXXXXXXXXXXXXXXXXXXXXXXXXXXXXXXXXXXXXXXXXXXXXXXXXXXXXXXXXXXXXXXXXXXXXXXX</a:t>
            </a:r>
            <a:endParaRPr lang="pt-BR" sz="4400" dirty="0">
              <a:cs typeface="Times New Roman" panose="02020603050405020304" pitchFamily="18" charset="0"/>
            </a:endParaRPr>
          </a:p>
        </p:txBody>
      </p:sp>
      <p:sp>
        <p:nvSpPr>
          <p:cNvPr id="8" name="Retângulo de cantos arredondados 47">
            <a:extLst>
              <a:ext uri="{FF2B5EF4-FFF2-40B4-BE49-F238E27FC236}">
                <a16:creationId xmlns:a16="http://schemas.microsoft.com/office/drawing/2014/main" id="{431359B0-9C02-C521-D80C-2526D989AB06}"/>
              </a:ext>
            </a:extLst>
          </p:cNvPr>
          <p:cNvSpPr/>
          <p:nvPr/>
        </p:nvSpPr>
        <p:spPr>
          <a:xfrm>
            <a:off x="1525972" y="28645907"/>
            <a:ext cx="14199551" cy="1420813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89C6BD-FA60-5DB1-CF92-6954BEBC954A}"/>
              </a:ext>
            </a:extLst>
          </p:cNvPr>
          <p:cNvSpPr txBox="1"/>
          <p:nvPr/>
        </p:nvSpPr>
        <p:spPr>
          <a:xfrm>
            <a:off x="1446511" y="30950863"/>
            <a:ext cx="140577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4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800" dirty="0">
              <a:latin typeface="+mn-lt"/>
            </a:endParaRPr>
          </a:p>
        </p:txBody>
      </p:sp>
      <p:sp>
        <p:nvSpPr>
          <p:cNvPr id="10" name="Retângulo de cantos arredondados 47">
            <a:extLst>
              <a:ext uri="{FF2B5EF4-FFF2-40B4-BE49-F238E27FC236}">
                <a16:creationId xmlns:a16="http://schemas.microsoft.com/office/drawing/2014/main" id="{4223D5F8-B120-34D8-FCDA-51CC1C354442}"/>
              </a:ext>
            </a:extLst>
          </p:cNvPr>
          <p:cNvSpPr/>
          <p:nvPr/>
        </p:nvSpPr>
        <p:spPr>
          <a:xfrm>
            <a:off x="16951151" y="9414994"/>
            <a:ext cx="14503400" cy="1362039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2" name="Retângulo de cantos arredondados 47">
            <a:extLst>
              <a:ext uri="{FF2B5EF4-FFF2-40B4-BE49-F238E27FC236}">
                <a16:creationId xmlns:a16="http://schemas.microsoft.com/office/drawing/2014/main" id="{82800F48-CD9F-82C7-9729-2D87DCF2F693}"/>
              </a:ext>
            </a:extLst>
          </p:cNvPr>
          <p:cNvSpPr/>
          <p:nvPr/>
        </p:nvSpPr>
        <p:spPr>
          <a:xfrm>
            <a:off x="16726294" y="20378564"/>
            <a:ext cx="14503400" cy="1567089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CE5B1F-4560-CC3B-0FDB-D04026D91883}"/>
              </a:ext>
            </a:extLst>
          </p:cNvPr>
          <p:cNvSpPr txBox="1"/>
          <p:nvPr/>
        </p:nvSpPr>
        <p:spPr>
          <a:xfrm>
            <a:off x="16629547" y="22676561"/>
            <a:ext cx="14503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4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</a:t>
            </a:r>
            <a:endParaRPr lang="pt-BR" sz="5000" dirty="0">
              <a:latin typeface="+mn-lt"/>
            </a:endParaRPr>
          </a:p>
        </p:txBody>
      </p:sp>
      <p:sp>
        <p:nvSpPr>
          <p:cNvPr id="14" name="Retângulo de cantos arredondados 47">
            <a:extLst>
              <a:ext uri="{FF2B5EF4-FFF2-40B4-BE49-F238E27FC236}">
                <a16:creationId xmlns:a16="http://schemas.microsoft.com/office/drawing/2014/main" id="{BBA82404-A39D-368C-23EF-468D94D8025C}"/>
              </a:ext>
            </a:extLst>
          </p:cNvPr>
          <p:cNvSpPr/>
          <p:nvPr/>
        </p:nvSpPr>
        <p:spPr>
          <a:xfrm>
            <a:off x="16648658" y="27943554"/>
            <a:ext cx="14503400" cy="1320800"/>
          </a:xfrm>
          <a:prstGeom prst="roundRect">
            <a:avLst/>
          </a:prstGeom>
          <a:solidFill>
            <a:srgbClr val="43B14B"/>
          </a:solidFill>
          <a:ln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7CD65A-F901-65DB-DD20-E9669319F68B}"/>
              </a:ext>
            </a:extLst>
          </p:cNvPr>
          <p:cNvSpPr txBox="1"/>
          <p:nvPr/>
        </p:nvSpPr>
        <p:spPr>
          <a:xfrm>
            <a:off x="16616380" y="30148497"/>
            <a:ext cx="14535678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</a:t>
            </a:r>
          </a:p>
          <a:p>
            <a:endParaRPr lang="pt-BR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XXXXXXXXXXXXXXXXXXXXXXXXXXXXXXXXXXXXXXXXXXXXXXXXXXXXXXXXXXXXXXXXXXXXXXXXXXXXXXXXXXXX</a:t>
            </a:r>
          </a:p>
          <a:p>
            <a:endParaRPr lang="pt-BR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XXXXXXXXXXXXXXXXXXXXXXXXXXXXXXXXXXXXXXXXXXXXXXXXXXXXXXXXXXXXXXXXXXXXXXXXXXXXXXXXXXXXX</a:t>
            </a: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Google Shape;105;p13">
            <a:extLst>
              <a:ext uri="{FF2B5EF4-FFF2-40B4-BE49-F238E27FC236}">
                <a16:creationId xmlns:a16="http://schemas.microsoft.com/office/drawing/2014/main" id="{A05E51AB-2ABA-AC1E-2FBE-46C3136311FC}"/>
              </a:ext>
            </a:extLst>
          </p:cNvPr>
          <p:cNvSpPr txBox="1"/>
          <p:nvPr/>
        </p:nvSpPr>
        <p:spPr>
          <a:xfrm>
            <a:off x="1212568" y="7346574"/>
            <a:ext cx="30113535" cy="64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lang="pt-BR" sz="3600" b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pt-BR" sz="36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</a:t>
            </a:r>
            <a:endParaRPr sz="36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106;p13">
            <a:extLst>
              <a:ext uri="{FF2B5EF4-FFF2-40B4-BE49-F238E27FC236}">
                <a16:creationId xmlns:a16="http://schemas.microsoft.com/office/drawing/2014/main" id="{FE784DDB-F2E9-A4DA-799A-FEED6003FC64}"/>
              </a:ext>
            </a:extLst>
          </p:cNvPr>
          <p:cNvSpPr txBox="1"/>
          <p:nvPr/>
        </p:nvSpPr>
        <p:spPr>
          <a:xfrm>
            <a:off x="947203" y="5782500"/>
            <a:ext cx="30113535" cy="82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Nome Completo; 2. Nome Completo; 3. Nome Completo; 4. Nome Completo; 5. Nome Completo; 6. Nome Completo</a:t>
            </a:r>
            <a:endParaRPr sz="48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102;p13">
            <a:extLst>
              <a:ext uri="{FF2B5EF4-FFF2-40B4-BE49-F238E27FC236}">
                <a16:creationId xmlns:a16="http://schemas.microsoft.com/office/drawing/2014/main" id="{BE80549C-234A-F8FA-734C-A10D1288E553}"/>
              </a:ext>
            </a:extLst>
          </p:cNvPr>
          <p:cNvSpPr txBox="1"/>
          <p:nvPr/>
        </p:nvSpPr>
        <p:spPr>
          <a:xfrm>
            <a:off x="8187747" y="38596588"/>
            <a:ext cx="16345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Modalidade de Trabalho: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Resumo Simples (  )  Resumo Expandido (  )</a:t>
            </a:r>
            <a:endParaRPr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2A10FD6-33B4-E92B-91C1-92963DC0B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783822"/>
              </p:ext>
            </p:extLst>
          </p:nvPr>
        </p:nvGraphicFramePr>
        <p:xfrm>
          <a:off x="16951151" y="11242181"/>
          <a:ext cx="14181796" cy="812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98141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116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Filipe Duran</cp:lastModifiedBy>
  <cp:revision>489</cp:revision>
  <cp:lastPrinted>2017-09-04T15:10:28Z</cp:lastPrinted>
  <dcterms:created xsi:type="dcterms:W3CDTF">2003-06-01T18:10:39Z</dcterms:created>
  <dcterms:modified xsi:type="dcterms:W3CDTF">2023-10-03T16:29:31Z</dcterms:modified>
</cp:coreProperties>
</file>