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apey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Light Bold Italics" panose="020B0604020202020204" charset="0"/>
      <p:regular r:id="rId14"/>
    </p:embeddedFont>
    <p:embeddedFont>
      <p:font typeface="Montserrat Light Italics" panose="020B0604020202020204" charset="0"/>
      <p:regular r:id="rId15"/>
    </p:embeddedFont>
    <p:embeddedFont>
      <p:font typeface="Times New Roman" panose="02020603050405020304" pitchFamily="18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954" y="6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715022" y="1407947"/>
            <a:ext cx="6857955" cy="3127768"/>
            <a:chOff x="0" y="0"/>
            <a:chExt cx="9143941" cy="4170357"/>
          </a:xfrm>
        </p:grpSpPr>
        <p:sp>
          <p:nvSpPr>
            <p:cNvPr id="4" name="Freeform 4"/>
            <p:cNvSpPr/>
            <p:nvPr/>
          </p:nvSpPr>
          <p:spPr>
            <a:xfrm>
              <a:off x="2593237" y="0"/>
              <a:ext cx="3957466" cy="2982940"/>
            </a:xfrm>
            <a:custGeom>
              <a:avLst/>
              <a:gdLst/>
              <a:ahLst/>
              <a:cxnLst/>
              <a:rect l="l" t="t" r="r" b="b"/>
              <a:pathLst>
                <a:path w="3957466" h="2982940">
                  <a:moveTo>
                    <a:pt x="0" y="0"/>
                  </a:moveTo>
                  <a:lnTo>
                    <a:pt x="3957466" y="0"/>
                  </a:lnTo>
                  <a:lnTo>
                    <a:pt x="3957466" y="2982940"/>
                  </a:lnTo>
                  <a:lnTo>
                    <a:pt x="0" y="2982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273630" y="1878119"/>
              <a:ext cx="8596681" cy="1753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53"/>
                </a:lnSpc>
                <a:spcBef>
                  <a:spcPct val="0"/>
                </a:spcBef>
              </a:pPr>
              <a:r>
                <a:rPr lang="en-US" sz="7895">
                  <a:solidFill>
                    <a:srgbClr val="473C38"/>
                  </a:solidFill>
                  <a:latin typeface="Abril Fatface Bold"/>
                </a:rPr>
                <a:t>COBRAONCO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927760"/>
              <a:ext cx="9143941" cy="1242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74"/>
                </a:lnSpc>
                <a:spcBef>
                  <a:spcPct val="0"/>
                </a:spcBef>
              </a:pPr>
              <a:r>
                <a:rPr lang="en-US" sz="5624">
                  <a:solidFill>
                    <a:srgbClr val="EB1D27"/>
                  </a:solidFill>
                  <a:latin typeface="Moontime Bold"/>
                </a:rPr>
                <a:t>Congresso Brasileiro de Oncologia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4809486"/>
            <a:ext cx="18288000" cy="2538781"/>
            <a:chOff x="0" y="0"/>
            <a:chExt cx="3211062" cy="4457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11062" cy="445767"/>
            </a:xfrm>
            <a:custGeom>
              <a:avLst/>
              <a:gdLst/>
              <a:ahLst/>
              <a:cxnLst/>
              <a:rect l="l" t="t" r="r" b="b"/>
              <a:pathLst>
                <a:path w="3211062" h="445767">
                  <a:moveTo>
                    <a:pt x="0" y="0"/>
                  </a:moveTo>
                  <a:lnTo>
                    <a:pt x="3211062" y="0"/>
                  </a:lnTo>
                  <a:lnTo>
                    <a:pt x="3211062" y="445767"/>
                  </a:lnTo>
                  <a:lnTo>
                    <a:pt x="0" y="445767"/>
                  </a:lnTo>
                  <a:close/>
                </a:path>
              </a:pathLst>
            </a:custGeom>
            <a:solidFill>
              <a:srgbClr val="E8CEB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59269" y="5595174"/>
            <a:ext cx="16969463" cy="871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15"/>
              </a:lnSpc>
            </a:pPr>
            <a:r>
              <a:rPr lang="en-US" sz="5082">
                <a:solidFill>
                  <a:srgbClr val="000000"/>
                </a:solidFill>
                <a:latin typeface="Arapey Bold"/>
              </a:rPr>
              <a:t>TÍTULO DO TRABALHO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9269" y="7960303"/>
            <a:ext cx="4922151" cy="105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70"/>
              </a:lnSpc>
            </a:pPr>
            <a:r>
              <a:rPr lang="en-US" sz="1500">
                <a:solidFill>
                  <a:srgbClr val="000000"/>
                </a:solidFill>
                <a:latin typeface="Montserrat Light Bold Italics"/>
              </a:rPr>
              <a:t>Autor Principal</a:t>
            </a:r>
          </a:p>
          <a:p>
            <a:pPr>
              <a:lnSpc>
                <a:spcPts val="2070"/>
              </a:lnSpc>
            </a:pPr>
            <a:r>
              <a:rPr lang="en-US" sz="1500">
                <a:solidFill>
                  <a:srgbClr val="000000"/>
                </a:solidFill>
                <a:latin typeface="Montserrat Light Italics"/>
              </a:rPr>
              <a:t>Coautor 1</a:t>
            </a:r>
          </a:p>
          <a:p>
            <a:pPr>
              <a:lnSpc>
                <a:spcPts val="2070"/>
              </a:lnSpc>
            </a:pPr>
            <a:r>
              <a:rPr lang="en-US" sz="1500">
                <a:solidFill>
                  <a:srgbClr val="000000"/>
                </a:solidFill>
                <a:latin typeface="Montserrat Light Italics"/>
              </a:rPr>
              <a:t>Coautor 2</a:t>
            </a:r>
          </a:p>
          <a:p>
            <a:pPr algn="l">
              <a:lnSpc>
                <a:spcPts val="2070"/>
              </a:lnSpc>
            </a:pPr>
            <a:r>
              <a:rPr lang="en-US" sz="1500">
                <a:solidFill>
                  <a:srgbClr val="000000"/>
                </a:solidFill>
                <a:latin typeface="Montserrat Light Italics"/>
              </a:rPr>
              <a:t>[....]</a:t>
            </a:r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799F02E5-647E-8FC2-8519-4F3FF084CE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6" b="28215"/>
          <a:stretch/>
        </p:blipFill>
        <p:spPr>
          <a:xfrm>
            <a:off x="16046157" y="9275166"/>
            <a:ext cx="2289473" cy="9704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2002439"/>
            <a:chOff x="0" y="0"/>
            <a:chExt cx="3211062" cy="3515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11062" cy="351594"/>
            </a:xfrm>
            <a:custGeom>
              <a:avLst/>
              <a:gdLst/>
              <a:ahLst/>
              <a:cxnLst/>
              <a:rect l="l" t="t" r="r" b="b"/>
              <a:pathLst>
                <a:path w="3211062" h="351594">
                  <a:moveTo>
                    <a:pt x="0" y="0"/>
                  </a:moveTo>
                  <a:lnTo>
                    <a:pt x="3211062" y="0"/>
                  </a:lnTo>
                  <a:lnTo>
                    <a:pt x="3211062" y="351594"/>
                  </a:lnTo>
                  <a:lnTo>
                    <a:pt x="0" y="351594"/>
                  </a:lnTo>
                  <a:close/>
                </a:path>
              </a:pathLst>
            </a:custGeom>
            <a:solidFill>
              <a:srgbClr val="E8CEB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8054" y="367519"/>
            <a:ext cx="2778907" cy="1267400"/>
            <a:chOff x="0" y="0"/>
            <a:chExt cx="3705209" cy="1689867"/>
          </a:xfrm>
        </p:grpSpPr>
        <p:sp>
          <p:nvSpPr>
            <p:cNvPr id="7" name="Freeform 7"/>
            <p:cNvSpPr/>
            <p:nvPr/>
          </p:nvSpPr>
          <p:spPr>
            <a:xfrm>
              <a:off x="1050804" y="0"/>
              <a:ext cx="1603601" cy="1208715"/>
            </a:xfrm>
            <a:custGeom>
              <a:avLst/>
              <a:gdLst/>
              <a:ahLst/>
              <a:cxnLst/>
              <a:rect l="l" t="t" r="r" b="b"/>
              <a:pathLst>
                <a:path w="1603601" h="1208715">
                  <a:moveTo>
                    <a:pt x="0" y="0"/>
                  </a:moveTo>
                  <a:lnTo>
                    <a:pt x="1603601" y="0"/>
                  </a:lnTo>
                  <a:lnTo>
                    <a:pt x="1603601" y="1208715"/>
                  </a:lnTo>
                  <a:lnTo>
                    <a:pt x="0" y="1208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10877" y="765635"/>
              <a:ext cx="3483454" cy="706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473C38"/>
                  </a:solidFill>
                  <a:latin typeface="Abril Fatface Bold"/>
                </a:rPr>
                <a:t>COBRAONCO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90711"/>
              <a:ext cx="3705209" cy="499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0"/>
                </a:lnSpc>
                <a:spcBef>
                  <a:spcPct val="0"/>
                </a:spcBef>
              </a:pPr>
              <a:r>
                <a:rPr lang="en-US" sz="2279">
                  <a:solidFill>
                    <a:srgbClr val="EB1D27"/>
                  </a:solidFill>
                  <a:latin typeface="Moontime Bold"/>
                </a:rPr>
                <a:t>Congresso Brasileiro de Oncologia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59269" y="525948"/>
            <a:ext cx="16969463" cy="1078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5"/>
              </a:lnSpc>
            </a:pPr>
            <a:r>
              <a:rPr lang="en-US" sz="6282">
                <a:solidFill>
                  <a:srgbClr val="000000"/>
                </a:solidFill>
                <a:latin typeface="Arapey Bold"/>
              </a:rPr>
              <a:t>INTRODUÇÃO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674935"/>
            <a:ext cx="16230600" cy="765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</a:rPr>
              <a:t>Texto</a:t>
            </a:r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8AD4C3E0-8AAB-F594-CBEC-238DDD7331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6" b="28215"/>
          <a:stretch/>
        </p:blipFill>
        <p:spPr>
          <a:xfrm>
            <a:off x="16046157" y="9275166"/>
            <a:ext cx="2289473" cy="9704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2002439"/>
            <a:chOff x="0" y="0"/>
            <a:chExt cx="3211062" cy="3515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11062" cy="351594"/>
            </a:xfrm>
            <a:custGeom>
              <a:avLst/>
              <a:gdLst/>
              <a:ahLst/>
              <a:cxnLst/>
              <a:rect l="l" t="t" r="r" b="b"/>
              <a:pathLst>
                <a:path w="3211062" h="351594">
                  <a:moveTo>
                    <a:pt x="0" y="0"/>
                  </a:moveTo>
                  <a:lnTo>
                    <a:pt x="3211062" y="0"/>
                  </a:lnTo>
                  <a:lnTo>
                    <a:pt x="3211062" y="351594"/>
                  </a:lnTo>
                  <a:lnTo>
                    <a:pt x="0" y="351594"/>
                  </a:lnTo>
                  <a:close/>
                </a:path>
              </a:pathLst>
            </a:custGeom>
            <a:solidFill>
              <a:srgbClr val="E8CEB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8054" y="367519"/>
            <a:ext cx="2778907" cy="1267400"/>
            <a:chOff x="0" y="0"/>
            <a:chExt cx="3705209" cy="1689867"/>
          </a:xfrm>
        </p:grpSpPr>
        <p:sp>
          <p:nvSpPr>
            <p:cNvPr id="7" name="Freeform 7"/>
            <p:cNvSpPr/>
            <p:nvPr/>
          </p:nvSpPr>
          <p:spPr>
            <a:xfrm>
              <a:off x="1050804" y="0"/>
              <a:ext cx="1603601" cy="1208715"/>
            </a:xfrm>
            <a:custGeom>
              <a:avLst/>
              <a:gdLst/>
              <a:ahLst/>
              <a:cxnLst/>
              <a:rect l="l" t="t" r="r" b="b"/>
              <a:pathLst>
                <a:path w="1603601" h="1208715">
                  <a:moveTo>
                    <a:pt x="0" y="0"/>
                  </a:moveTo>
                  <a:lnTo>
                    <a:pt x="1603601" y="0"/>
                  </a:lnTo>
                  <a:lnTo>
                    <a:pt x="1603601" y="1208715"/>
                  </a:lnTo>
                  <a:lnTo>
                    <a:pt x="0" y="1208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10877" y="765635"/>
              <a:ext cx="3483454" cy="706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473C38"/>
                  </a:solidFill>
                  <a:latin typeface="Abril Fatface Bold"/>
                </a:rPr>
                <a:t>COBRAONCO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90711"/>
              <a:ext cx="3705209" cy="499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0"/>
                </a:lnSpc>
                <a:spcBef>
                  <a:spcPct val="0"/>
                </a:spcBef>
              </a:pPr>
              <a:r>
                <a:rPr lang="en-US" sz="2279">
                  <a:solidFill>
                    <a:srgbClr val="EB1D27"/>
                  </a:solidFill>
                  <a:latin typeface="Moontime Bold"/>
                </a:rPr>
                <a:t>Congresso Brasileiro de Oncologia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59269" y="525948"/>
            <a:ext cx="16969463" cy="1078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5"/>
              </a:lnSpc>
            </a:pPr>
            <a:r>
              <a:rPr lang="en-US" sz="6282">
                <a:solidFill>
                  <a:srgbClr val="000000"/>
                </a:solidFill>
                <a:latin typeface="Arapey Bold"/>
              </a:rPr>
              <a:t>OBJETIVO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674935"/>
            <a:ext cx="16230600" cy="765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</a:rPr>
              <a:t>Texto</a:t>
            </a:r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ED7EDEB5-6ABA-FE8A-9C72-2F42B0A553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6" b="28215"/>
          <a:stretch/>
        </p:blipFill>
        <p:spPr>
          <a:xfrm>
            <a:off x="16046157" y="9275166"/>
            <a:ext cx="2289473" cy="9704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2002439"/>
            <a:chOff x="0" y="0"/>
            <a:chExt cx="3211062" cy="3515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11062" cy="351594"/>
            </a:xfrm>
            <a:custGeom>
              <a:avLst/>
              <a:gdLst/>
              <a:ahLst/>
              <a:cxnLst/>
              <a:rect l="l" t="t" r="r" b="b"/>
              <a:pathLst>
                <a:path w="3211062" h="351594">
                  <a:moveTo>
                    <a:pt x="0" y="0"/>
                  </a:moveTo>
                  <a:lnTo>
                    <a:pt x="3211062" y="0"/>
                  </a:lnTo>
                  <a:lnTo>
                    <a:pt x="3211062" y="351594"/>
                  </a:lnTo>
                  <a:lnTo>
                    <a:pt x="0" y="351594"/>
                  </a:lnTo>
                  <a:close/>
                </a:path>
              </a:pathLst>
            </a:custGeom>
            <a:solidFill>
              <a:srgbClr val="E8CEB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8054" y="367519"/>
            <a:ext cx="2778907" cy="1267400"/>
            <a:chOff x="0" y="0"/>
            <a:chExt cx="3705209" cy="1689867"/>
          </a:xfrm>
        </p:grpSpPr>
        <p:sp>
          <p:nvSpPr>
            <p:cNvPr id="7" name="Freeform 7"/>
            <p:cNvSpPr/>
            <p:nvPr/>
          </p:nvSpPr>
          <p:spPr>
            <a:xfrm>
              <a:off x="1050804" y="0"/>
              <a:ext cx="1603601" cy="1208715"/>
            </a:xfrm>
            <a:custGeom>
              <a:avLst/>
              <a:gdLst/>
              <a:ahLst/>
              <a:cxnLst/>
              <a:rect l="l" t="t" r="r" b="b"/>
              <a:pathLst>
                <a:path w="1603601" h="1208715">
                  <a:moveTo>
                    <a:pt x="0" y="0"/>
                  </a:moveTo>
                  <a:lnTo>
                    <a:pt x="1603601" y="0"/>
                  </a:lnTo>
                  <a:lnTo>
                    <a:pt x="1603601" y="1208715"/>
                  </a:lnTo>
                  <a:lnTo>
                    <a:pt x="0" y="1208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10877" y="765635"/>
              <a:ext cx="3483454" cy="706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473C38"/>
                  </a:solidFill>
                  <a:latin typeface="Abril Fatface Bold"/>
                </a:rPr>
                <a:t>COBRAONCO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90711"/>
              <a:ext cx="3705209" cy="499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0"/>
                </a:lnSpc>
                <a:spcBef>
                  <a:spcPct val="0"/>
                </a:spcBef>
              </a:pPr>
              <a:r>
                <a:rPr lang="en-US" sz="2279">
                  <a:solidFill>
                    <a:srgbClr val="EB1D27"/>
                  </a:solidFill>
                  <a:latin typeface="Moontime Bold"/>
                </a:rPr>
                <a:t>Congresso Brasileiro de Oncologia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59269" y="525948"/>
            <a:ext cx="16969463" cy="1078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5"/>
              </a:lnSpc>
            </a:pPr>
            <a:r>
              <a:rPr lang="en-US" sz="6282">
                <a:solidFill>
                  <a:srgbClr val="000000"/>
                </a:solidFill>
                <a:latin typeface="Arapey Bold"/>
              </a:rPr>
              <a:t>METODOLOGIA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674935"/>
            <a:ext cx="16230600" cy="765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</a:rPr>
              <a:t>Texto</a:t>
            </a:r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A3E1C952-2A36-55D0-FEA4-0F05A03B30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6" b="28215"/>
          <a:stretch/>
        </p:blipFill>
        <p:spPr>
          <a:xfrm>
            <a:off x="16046157" y="9275166"/>
            <a:ext cx="2289473" cy="9704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2002439"/>
            <a:chOff x="0" y="0"/>
            <a:chExt cx="3211062" cy="3515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11062" cy="351594"/>
            </a:xfrm>
            <a:custGeom>
              <a:avLst/>
              <a:gdLst/>
              <a:ahLst/>
              <a:cxnLst/>
              <a:rect l="l" t="t" r="r" b="b"/>
              <a:pathLst>
                <a:path w="3211062" h="351594">
                  <a:moveTo>
                    <a:pt x="0" y="0"/>
                  </a:moveTo>
                  <a:lnTo>
                    <a:pt x="3211062" y="0"/>
                  </a:lnTo>
                  <a:lnTo>
                    <a:pt x="3211062" y="351594"/>
                  </a:lnTo>
                  <a:lnTo>
                    <a:pt x="0" y="351594"/>
                  </a:lnTo>
                  <a:close/>
                </a:path>
              </a:pathLst>
            </a:custGeom>
            <a:solidFill>
              <a:srgbClr val="E8CEB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8054" y="367519"/>
            <a:ext cx="2778907" cy="1267400"/>
            <a:chOff x="0" y="0"/>
            <a:chExt cx="3705209" cy="1689867"/>
          </a:xfrm>
        </p:grpSpPr>
        <p:sp>
          <p:nvSpPr>
            <p:cNvPr id="7" name="Freeform 7"/>
            <p:cNvSpPr/>
            <p:nvPr/>
          </p:nvSpPr>
          <p:spPr>
            <a:xfrm>
              <a:off x="1050804" y="0"/>
              <a:ext cx="1603601" cy="1208715"/>
            </a:xfrm>
            <a:custGeom>
              <a:avLst/>
              <a:gdLst/>
              <a:ahLst/>
              <a:cxnLst/>
              <a:rect l="l" t="t" r="r" b="b"/>
              <a:pathLst>
                <a:path w="1603601" h="1208715">
                  <a:moveTo>
                    <a:pt x="0" y="0"/>
                  </a:moveTo>
                  <a:lnTo>
                    <a:pt x="1603601" y="0"/>
                  </a:lnTo>
                  <a:lnTo>
                    <a:pt x="1603601" y="1208715"/>
                  </a:lnTo>
                  <a:lnTo>
                    <a:pt x="0" y="1208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10877" y="765635"/>
              <a:ext cx="3483454" cy="706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473C38"/>
                  </a:solidFill>
                  <a:latin typeface="Abril Fatface Bold"/>
                </a:rPr>
                <a:t>COBRAONCO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90711"/>
              <a:ext cx="3705209" cy="499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0"/>
                </a:lnSpc>
                <a:spcBef>
                  <a:spcPct val="0"/>
                </a:spcBef>
              </a:pPr>
              <a:r>
                <a:rPr lang="en-US" sz="2279">
                  <a:solidFill>
                    <a:srgbClr val="EB1D27"/>
                  </a:solidFill>
                  <a:latin typeface="Moontime Bold"/>
                </a:rPr>
                <a:t>Congresso Brasileiro de Oncologia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59269" y="525948"/>
            <a:ext cx="16969463" cy="1078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5"/>
              </a:lnSpc>
            </a:pPr>
            <a:r>
              <a:rPr lang="en-US" sz="6282">
                <a:solidFill>
                  <a:srgbClr val="000000"/>
                </a:solidFill>
                <a:latin typeface="Arapey Bold"/>
              </a:rPr>
              <a:t>RESULTADOS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674935"/>
            <a:ext cx="16230600" cy="765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</a:rPr>
              <a:t>Texto</a:t>
            </a:r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A473FEAC-BB9A-1ADF-E362-4ACD811C21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6" b="28215"/>
          <a:stretch/>
        </p:blipFill>
        <p:spPr>
          <a:xfrm>
            <a:off x="16046157" y="9275166"/>
            <a:ext cx="2289473" cy="9704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2002439"/>
            <a:chOff x="0" y="0"/>
            <a:chExt cx="3211062" cy="3515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11062" cy="351594"/>
            </a:xfrm>
            <a:custGeom>
              <a:avLst/>
              <a:gdLst/>
              <a:ahLst/>
              <a:cxnLst/>
              <a:rect l="l" t="t" r="r" b="b"/>
              <a:pathLst>
                <a:path w="3211062" h="351594">
                  <a:moveTo>
                    <a:pt x="0" y="0"/>
                  </a:moveTo>
                  <a:lnTo>
                    <a:pt x="3211062" y="0"/>
                  </a:lnTo>
                  <a:lnTo>
                    <a:pt x="3211062" y="351594"/>
                  </a:lnTo>
                  <a:lnTo>
                    <a:pt x="0" y="351594"/>
                  </a:lnTo>
                  <a:close/>
                </a:path>
              </a:pathLst>
            </a:custGeom>
            <a:solidFill>
              <a:srgbClr val="E8CEB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8054" y="367519"/>
            <a:ext cx="2778907" cy="1267400"/>
            <a:chOff x="0" y="0"/>
            <a:chExt cx="3705209" cy="1689867"/>
          </a:xfrm>
        </p:grpSpPr>
        <p:sp>
          <p:nvSpPr>
            <p:cNvPr id="7" name="Freeform 7"/>
            <p:cNvSpPr/>
            <p:nvPr/>
          </p:nvSpPr>
          <p:spPr>
            <a:xfrm>
              <a:off x="1050804" y="0"/>
              <a:ext cx="1603601" cy="1208715"/>
            </a:xfrm>
            <a:custGeom>
              <a:avLst/>
              <a:gdLst/>
              <a:ahLst/>
              <a:cxnLst/>
              <a:rect l="l" t="t" r="r" b="b"/>
              <a:pathLst>
                <a:path w="1603601" h="1208715">
                  <a:moveTo>
                    <a:pt x="0" y="0"/>
                  </a:moveTo>
                  <a:lnTo>
                    <a:pt x="1603601" y="0"/>
                  </a:lnTo>
                  <a:lnTo>
                    <a:pt x="1603601" y="1208715"/>
                  </a:lnTo>
                  <a:lnTo>
                    <a:pt x="0" y="1208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10877" y="765635"/>
              <a:ext cx="3483454" cy="706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473C38"/>
                  </a:solidFill>
                  <a:latin typeface="Abril Fatface Bold"/>
                </a:rPr>
                <a:t>COBRAONCO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90711"/>
              <a:ext cx="3705209" cy="499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0"/>
                </a:lnSpc>
                <a:spcBef>
                  <a:spcPct val="0"/>
                </a:spcBef>
              </a:pPr>
              <a:r>
                <a:rPr lang="en-US" sz="2279">
                  <a:solidFill>
                    <a:srgbClr val="EB1D27"/>
                  </a:solidFill>
                  <a:latin typeface="Moontime Bold"/>
                </a:rPr>
                <a:t>Congresso Brasileiro de Oncologia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59269" y="525948"/>
            <a:ext cx="16969463" cy="1078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5"/>
              </a:lnSpc>
            </a:pPr>
            <a:r>
              <a:rPr lang="en-US" sz="6282">
                <a:solidFill>
                  <a:srgbClr val="000000"/>
                </a:solidFill>
                <a:latin typeface="Arapey Bold"/>
              </a:rPr>
              <a:t>CONSIDERAÇÕES FINAIS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674935"/>
            <a:ext cx="16230600" cy="765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</a:rPr>
              <a:t>Texto</a:t>
            </a:r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9DC676FE-E95D-BBE2-561B-C9862A29D3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6" b="28215"/>
          <a:stretch/>
        </p:blipFill>
        <p:spPr>
          <a:xfrm>
            <a:off x="16046157" y="9275166"/>
            <a:ext cx="2289473" cy="9704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2002439"/>
            <a:chOff x="0" y="0"/>
            <a:chExt cx="3211062" cy="3515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11062" cy="351594"/>
            </a:xfrm>
            <a:custGeom>
              <a:avLst/>
              <a:gdLst/>
              <a:ahLst/>
              <a:cxnLst/>
              <a:rect l="l" t="t" r="r" b="b"/>
              <a:pathLst>
                <a:path w="3211062" h="351594">
                  <a:moveTo>
                    <a:pt x="0" y="0"/>
                  </a:moveTo>
                  <a:lnTo>
                    <a:pt x="3211062" y="0"/>
                  </a:lnTo>
                  <a:lnTo>
                    <a:pt x="3211062" y="351594"/>
                  </a:lnTo>
                  <a:lnTo>
                    <a:pt x="0" y="351594"/>
                  </a:lnTo>
                  <a:close/>
                </a:path>
              </a:pathLst>
            </a:custGeom>
            <a:solidFill>
              <a:srgbClr val="E8CEB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8054" y="367519"/>
            <a:ext cx="2778907" cy="1267400"/>
            <a:chOff x="0" y="0"/>
            <a:chExt cx="3705209" cy="1689867"/>
          </a:xfrm>
        </p:grpSpPr>
        <p:sp>
          <p:nvSpPr>
            <p:cNvPr id="7" name="Freeform 7"/>
            <p:cNvSpPr/>
            <p:nvPr/>
          </p:nvSpPr>
          <p:spPr>
            <a:xfrm>
              <a:off x="1050804" y="0"/>
              <a:ext cx="1603601" cy="1208715"/>
            </a:xfrm>
            <a:custGeom>
              <a:avLst/>
              <a:gdLst/>
              <a:ahLst/>
              <a:cxnLst/>
              <a:rect l="l" t="t" r="r" b="b"/>
              <a:pathLst>
                <a:path w="1603601" h="1208715">
                  <a:moveTo>
                    <a:pt x="0" y="0"/>
                  </a:moveTo>
                  <a:lnTo>
                    <a:pt x="1603601" y="0"/>
                  </a:lnTo>
                  <a:lnTo>
                    <a:pt x="1603601" y="1208715"/>
                  </a:lnTo>
                  <a:lnTo>
                    <a:pt x="0" y="1208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10877" y="765635"/>
              <a:ext cx="3483454" cy="706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473C38"/>
                  </a:solidFill>
                  <a:latin typeface="Abril Fatface Bold"/>
                </a:rPr>
                <a:t>COBRAONCO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90711"/>
              <a:ext cx="3705209" cy="499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0"/>
                </a:lnSpc>
                <a:spcBef>
                  <a:spcPct val="0"/>
                </a:spcBef>
              </a:pPr>
              <a:r>
                <a:rPr lang="en-US" sz="2279">
                  <a:solidFill>
                    <a:srgbClr val="EB1D27"/>
                  </a:solidFill>
                  <a:latin typeface="Moontime Bold"/>
                </a:rPr>
                <a:t>Congresso Brasileiro de Oncologia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59269" y="525948"/>
            <a:ext cx="16969463" cy="1078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5"/>
              </a:lnSpc>
            </a:pPr>
            <a:r>
              <a:rPr lang="en-US" sz="6282">
                <a:solidFill>
                  <a:srgbClr val="000000"/>
                </a:solidFill>
                <a:latin typeface="Arapey Bold"/>
              </a:rPr>
              <a:t>REFERÊNCIAS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674935"/>
            <a:ext cx="16230600" cy="765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Times New Roman"/>
              </a:rPr>
              <a:t>Texto</a:t>
            </a:r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F794A82E-3A83-D491-97CA-3D241DD47B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6" b="28215"/>
          <a:stretch/>
        </p:blipFill>
        <p:spPr>
          <a:xfrm>
            <a:off x="16046157" y="9275166"/>
            <a:ext cx="2289473" cy="9704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</Words>
  <Application>Microsoft Office PowerPoint</Application>
  <PresentationFormat>Personalizar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Calibri</vt:lpstr>
      <vt:lpstr>Montserrat Light Italics</vt:lpstr>
      <vt:lpstr>Arial</vt:lpstr>
      <vt:lpstr>Abril Fatface Bold</vt:lpstr>
      <vt:lpstr>Montserrat Light Bold Italics</vt:lpstr>
      <vt:lpstr>Moontime Bold</vt:lpstr>
      <vt:lpstr>Times New Roman</vt:lpstr>
      <vt:lpstr>Arapey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cp:lastModifiedBy>Filipe Duran</cp:lastModifiedBy>
  <cp:revision>2</cp:revision>
  <dcterms:created xsi:type="dcterms:W3CDTF">2006-08-16T00:00:00Z</dcterms:created>
  <dcterms:modified xsi:type="dcterms:W3CDTF">2023-07-17T19:50:38Z</dcterms:modified>
  <dc:identifier>DAFo6yJ7pqM</dc:identifier>
</cp:coreProperties>
</file>