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58" r:id="rId9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3586D592-39AD-A341-16D0-1F7CAACBB3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1530D73-F704-24DD-7A0D-315D049B52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4106D1-0C1E-426E-B740-013B065ACBDF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99F7F8C4-334C-702F-6127-16E6AD8E05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6C3C2644-4906-0612-D848-F9A136343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Editar estilos de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D10A3D-C35F-EBD7-6BC2-6F383BD81D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CCB1F8-9BED-A98C-4CEC-8DB0E05CD5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C0FC7DD-314F-4BF0-B65A-8FB3F376020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256D0-9049-4C16-B944-D216C353C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DB4443-DC6F-41A2-860F-246D0B0E9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83A504-2783-CB6A-B6F8-735021FF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60ACB-A9D2-4811-9F96-E0C2CDFFF196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29BED4-BBE4-81EE-455E-185D0BF1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6DAEBC-C061-B0C7-22D2-683EF0FF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229FD-8516-4947-B53C-A6B8D6D77F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525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268BE-1F1B-4207-AF6F-3666872D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AF03AA-888E-48E3-BAB4-EFE15C935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9740F2-A50D-9F29-5326-211AC101F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8E27D-BC18-4730-8013-7C38F0FF0484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0E93DF-4C5D-C6F9-4BBC-D8E9D86A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F2D92F-B745-4169-37B8-E9C675F0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F03F2-FA71-4ABD-A2CF-71559FE1C7A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06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0191ACE-0126-4F82-A284-C1C3D5EAB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65CC1B5-5F50-46CA-B0C4-7CDDEAFC0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7B00E6-7E8F-CC72-2304-B09FA182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6E44F-0460-443A-8A10-FBE8A3E9FCAD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2A090F-0C44-D711-049C-6CC3B2B3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5307CC-BB30-A175-AB2E-D787C068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73A27-6F0C-4A52-912D-460A8D32D68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694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6A7C7-CC98-4D7B-8AA8-E38FADB3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45A41D-6710-4375-9296-8DD535752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38A8B1-7A62-9AEA-FB23-AA335CCA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9F154-A603-4A88-9A69-D0F3D478081D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53C173-965C-4C06-D592-FDCD37A34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5485AC-969A-CD9B-E387-268803D9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13747-42FD-41E3-9114-A1516657E4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678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CBA353-ABE7-4408-9FF5-441183F1F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32F423-9BED-450A-B302-C703F68C8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780900-6DE5-5D8E-E327-5BCCA02A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6690C-207D-4CBF-8E10-1CA424128314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073148-CD64-6AD4-729D-832D92C9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CC37F7-B0E2-548B-0C99-3C6E88355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3A441-0DDB-4E14-81A1-D31B28ABC34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278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A1A9F-EB70-46A1-B56C-E2BCCD08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578197-17AD-42A7-80FB-FC951F7D14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3573B4-998C-4F50-A36E-C6AC0DB03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058EFDD5-B08D-DBB0-8600-16B14BDFE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48A6-C286-4962-B18D-97A89D780535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5E29565-F8A8-795D-D86D-6E887ED6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EA208332-1787-7C9D-E016-E124E2E3B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FE1E3-25EB-49DC-9116-5F2DED8587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53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9A10A-1A92-4BC9-8472-CA39B755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DD3F39-1B41-44FA-94E1-2E2938F0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7C7497-0356-411A-AC51-F38EA6C03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DF3249F-1744-4FFA-AC6A-A9106EAE6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44C43DE-C93F-41D0-8D10-9789DFE135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8F7F6347-7745-62D7-711A-A3F6363B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E441F-B896-4BFC-B3E6-3432A716299A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58CD201A-7FE7-AA1E-1261-7C01948F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D1FD52C5-327A-9143-298B-AE36C297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9E4E8-AF39-46D2-A1FC-196AFBD6134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840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C4862-8D61-4FAC-839B-8D9BB915F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9541D13B-8B0D-0A20-AC88-62207014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B7C4B-3B9D-434B-B130-1463A9DD51CC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B3717D05-1799-CCCA-6A6C-5ED90D21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F30655EC-0364-66F5-FA7A-BE1D6AB2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9CA45-769F-4294-84DD-109E837E49D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16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4E757B28-43E3-F941-35F3-9E7F86F7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4ED2-144D-4767-9526-BBFC3654B759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0E6D0250-1C22-1759-A013-FD7CDDAB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FFCB6F2A-310C-C8BE-D15C-C45D1739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7A005-1529-455F-9AA5-63CD314FE3F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922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76F56-A509-498E-8909-876069AE5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D0B420-0099-4516-89BC-8CD6731D6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F80360-8B48-4CBC-B434-117EA6E8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461856F9-CCDE-0790-6BD9-FBCEE1B34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A5163-D3DF-4E3F-B248-80EDE85394E2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53A3420E-98C0-7954-8A4E-02F387D0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58758E0-CBBC-0AD3-0F14-5B2ED585F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A5107-08C1-411F-9326-6617339505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806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84E04-1097-42D1-B949-795BCAFF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97DFAAE-1B72-4D08-9BB6-84795502B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CDE3BEF-B2BB-41C9-B491-884A22560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A5C79FCE-AB75-CA4C-EF66-A0F00AA4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90F69-68E4-428B-8771-DC3774C01A5C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B7DE2F93-3F29-9125-D58C-2C1DD9E2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7AA2D750-06C5-919A-C2E4-72C4FCF6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AA631-F19F-4E58-8D78-1E7F69B406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271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127000" ty="-196850" sx="100000" sy="9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D70F6B87-7943-7E89-86FD-8525B3DEB6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2B697C3-5B0C-3DAD-D0D6-B5458B72E3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CC18DF-4AC3-4980-AC82-7A83392E7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5C5700-9B26-4628-86DF-359A6890A646}" type="datetimeFigureOut">
              <a:rPr lang="pt-BR"/>
              <a:pPr>
                <a:defRPr/>
              </a:pPr>
              <a:t>04/07/2025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04CB20-86DE-4AF6-8E43-0C5CD2754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449277-B64E-4EE5-8F77-DF62CB80D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8CC8E7F-5AB4-491B-82D1-FF7DEB608AD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ED4868F4-0FE1-4C68-92F8-BD9C836B4F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FD000741-91D9-4CEB-9ECE-BA6CF112C8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1793558-15C9-51D6-EF47-57969759F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6043357-001F-D979-DFE7-1F7056324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07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E0967-EF4B-5579-521C-B31027BB5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C27DF5-F44F-2513-A714-621F62901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14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BAFB560-6FB7-F0A5-ADEF-4B11F040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6BE7AB99-0B5B-AF44-52BD-DF33A81CEB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E255A7-9643-9F10-FEFA-DAE4E865EB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05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DE77D8A-D8B2-EA03-6CED-9FFDD67D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8470CD2-0CEF-7981-6813-B37308FC79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D55A38-AF31-DF7D-C74A-50A4EF2C09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69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525B5-7A09-7E7F-FC97-A834EBF0A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80B645-FD75-53DD-3DDC-FB17B0D93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61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258D9-30F6-EC5D-4A16-D3125F4F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1AA68A-B434-9A35-7012-B43B87687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58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C6F0D-DEC8-630E-560D-0BBCA78F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046F3C-9B08-1276-3084-4E464767F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569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de Apresentação" id="{F83A08EF-C7ED-4204-B627-C853DA39917B}" vid="{1C1CA3F4-C86A-4918-98DE-75C059D9EC9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modelo-submissao-2bbc62bbb8d21d6e5832289f8a2810151ca26dc5-template - Copia</Template>
  <TotalTime>411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Giullia Cristina</dc:creator>
  <cp:lastModifiedBy>User</cp:lastModifiedBy>
  <cp:revision>5</cp:revision>
  <dcterms:created xsi:type="dcterms:W3CDTF">2023-10-11T08:39:23Z</dcterms:created>
  <dcterms:modified xsi:type="dcterms:W3CDTF">2025-07-04T16:01:42Z</dcterms:modified>
</cp:coreProperties>
</file>