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embeddedFontLst>
    <p:embeddedFont>
      <p:font typeface="Helvetica" panose="020B060402020202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ivbX5mnOpDcoQbhL4AdbrHLxNU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4D13"/>
    <a:srgbClr val="DB5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2"/>
  </p:normalViewPr>
  <p:slideViewPr>
    <p:cSldViewPr snapToGrid="0">
      <p:cViewPr varScale="1">
        <p:scale>
          <a:sx n="79" d="100"/>
          <a:sy n="79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"/>
          <p:cNvPicPr preferRelativeResize="0"/>
          <p:nvPr/>
        </p:nvPicPr>
        <p:blipFill rotWithShape="1">
          <a:blip r:embed="rId3">
            <a:alphaModFix/>
            <a:biLevel thresh="50000"/>
          </a:blip>
          <a:srcRect/>
          <a:stretch/>
        </p:blipFill>
        <p:spPr>
          <a:xfrm>
            <a:off x="11096479" y="-104160"/>
            <a:ext cx="1193057" cy="11930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/>
          <p:cNvSpPr/>
          <p:nvPr/>
        </p:nvSpPr>
        <p:spPr>
          <a:xfrm>
            <a:off x="3012831" y="1690003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altLang="pt-BR" b="1" dirty="0">
                <a:latin typeface="Helvetica" panose="020B0604020202020204" pitchFamily="34" charset="0"/>
              </a:rPr>
              <a:t>NOME DO TRABALHO</a:t>
            </a:r>
            <a:br>
              <a:rPr lang="pt-BR" altLang="pt-BR" b="1" dirty="0">
                <a:latin typeface="Helvetica" panose="020B0604020202020204" pitchFamily="34" charset="0"/>
              </a:rPr>
            </a:br>
            <a:r>
              <a:rPr lang="pt-BR" altLang="pt-BR" b="1" dirty="0">
                <a:latin typeface="Helvetica" panose="020B0604020202020204" pitchFamily="34" charset="0"/>
              </a:rPr>
              <a:t>(HELVÉTICA, NEGRITO, CENTRALIZADO)</a:t>
            </a:r>
            <a:endParaRPr lang="pt-BR" b="1" dirty="0"/>
          </a:p>
        </p:txBody>
      </p:sp>
      <p:sp>
        <p:nvSpPr>
          <p:cNvPr id="3" name="Retângulo 2"/>
          <p:cNvSpPr/>
          <p:nvPr/>
        </p:nvSpPr>
        <p:spPr>
          <a:xfrm>
            <a:off x="3259016" y="4176628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dirty="0"/>
              <a:t>Autor 1 Calibri Light, tam. 14 </a:t>
            </a:r>
          </a:p>
          <a:p>
            <a:pPr algn="ctr">
              <a:defRPr/>
            </a:pPr>
            <a:r>
              <a:rPr lang="pt-BR" dirty="0"/>
              <a:t>Autor 2 - Calibri Light, tam. 14 </a:t>
            </a:r>
          </a:p>
          <a:p>
            <a:pPr algn="ctr">
              <a:defRPr/>
            </a:pPr>
            <a:r>
              <a:rPr lang="pt-BR" dirty="0"/>
              <a:t>Autor 3 – Calibri Light, tam. 14</a:t>
            </a:r>
          </a:p>
          <a:p>
            <a:pPr algn="ctr">
              <a:defRPr/>
            </a:pPr>
            <a:r>
              <a:rPr lang="pt-BR" b="1" dirty="0"/>
              <a:t>Instituição  - Calibri light, tam. 14, negrito</a:t>
            </a:r>
          </a:p>
        </p:txBody>
      </p:sp>
      <p:sp>
        <p:nvSpPr>
          <p:cNvPr id="12" name="Google Shape;90;p1">
            <a:extLst>
              <a:ext uri="{FF2B5EF4-FFF2-40B4-BE49-F238E27FC236}">
                <a16:creationId xmlns:a16="http://schemas.microsoft.com/office/drawing/2014/main" id="{E8CC5338-AFB5-C721-238B-1A1CFEB9496B}"/>
              </a:ext>
            </a:extLst>
          </p:cNvPr>
          <p:cNvSpPr/>
          <p:nvPr/>
        </p:nvSpPr>
        <p:spPr>
          <a:xfrm rot="10800000" flipH="1">
            <a:off x="0" y="1063326"/>
            <a:ext cx="10668000" cy="45719"/>
          </a:xfrm>
          <a:prstGeom prst="rect">
            <a:avLst/>
          </a:prstGeom>
          <a:solidFill>
            <a:srgbClr val="E4BE3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91;p1">
            <a:extLst>
              <a:ext uri="{FF2B5EF4-FFF2-40B4-BE49-F238E27FC236}">
                <a16:creationId xmlns:a16="http://schemas.microsoft.com/office/drawing/2014/main" id="{13FFFDFE-8733-F38A-360A-799CF042FACB}"/>
              </a:ext>
            </a:extLst>
          </p:cNvPr>
          <p:cNvSpPr/>
          <p:nvPr/>
        </p:nvSpPr>
        <p:spPr>
          <a:xfrm rot="10800000" flipH="1">
            <a:off x="1524000" y="5926053"/>
            <a:ext cx="10668000" cy="45600"/>
          </a:xfrm>
          <a:prstGeom prst="rect">
            <a:avLst/>
          </a:prstGeom>
          <a:solidFill>
            <a:srgbClr val="E4BE3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92;p1">
            <a:extLst>
              <a:ext uri="{FF2B5EF4-FFF2-40B4-BE49-F238E27FC236}">
                <a16:creationId xmlns:a16="http://schemas.microsoft.com/office/drawing/2014/main" id="{EEE20CB1-1CCA-6E7F-04A5-95B2D56EBC6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78193" b="13554"/>
          <a:stretch/>
        </p:blipFill>
        <p:spPr>
          <a:xfrm>
            <a:off x="1229633" y="6084272"/>
            <a:ext cx="9732734" cy="803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1949F7C3-11BC-B4A1-EB51-DEAEC026167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57142" b="21869"/>
          <a:stretch/>
        </p:blipFill>
        <p:spPr>
          <a:xfrm>
            <a:off x="0" y="201443"/>
            <a:ext cx="3569786" cy="749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83217" y="1109472"/>
            <a:ext cx="7658100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70000"/>
              </a:lnSpc>
              <a:defRPr/>
            </a:pPr>
            <a:r>
              <a:rPr lang="pt-BR" b="1" dirty="0">
                <a:latin typeface="Helvetica" pitchFamily="2" charset="0"/>
              </a:rPr>
              <a:t>Dicas para sua apresentação:</a:t>
            </a:r>
          </a:p>
          <a:p>
            <a:pPr algn="just">
              <a:lnSpc>
                <a:spcPct val="170000"/>
              </a:lnSpc>
              <a:defRPr/>
            </a:pPr>
            <a:endParaRPr lang="pt-BR" dirty="0">
              <a:latin typeface="Helvetica" pitchFamily="2" charset="0"/>
            </a:endParaRPr>
          </a:p>
          <a:p>
            <a:pPr algn="just">
              <a:lnSpc>
                <a:spcPct val="170000"/>
              </a:lnSpc>
              <a:defRPr/>
            </a:pPr>
            <a:r>
              <a:rPr lang="pt-BR" b="1" dirty="0">
                <a:latin typeface="Helvetica" pitchFamily="2" charset="0"/>
              </a:rPr>
              <a:t>1. Evite slides com muito texto. </a:t>
            </a:r>
            <a:r>
              <a:rPr lang="pt-BR" dirty="0">
                <a:latin typeface="Helvetica" pitchFamily="2" charset="0"/>
              </a:rPr>
              <a:t>Principalmente se forem uma repetição do que você está falando em voz alta. Se seu slide tem muito texto, você está pedindo ao público que divida a atenção entre o que estão lendo e o que estão ouvindo. É uma tarefa difícil para o nosso cérebro, e compromete a eficácia tanto do texto que está nos seus slides quanto da sua fala. Se não houver como evitar slides com muito texto, tente disponibilizar o texto aos poucos (em tópicos um a um, por exemplo), à medida que for precisando.</a:t>
            </a:r>
          </a:p>
          <a:p>
            <a:pPr algn="just">
              <a:lnSpc>
                <a:spcPct val="170000"/>
              </a:lnSpc>
              <a:defRPr/>
            </a:pPr>
            <a:endParaRPr lang="pt-BR" dirty="0">
              <a:latin typeface="Helvetica" pitchFamily="2" charset="0"/>
            </a:endParaRPr>
          </a:p>
          <a:p>
            <a:pPr algn="just">
              <a:lnSpc>
                <a:spcPct val="170000"/>
              </a:lnSpc>
              <a:defRPr/>
            </a:pPr>
            <a:r>
              <a:rPr lang="pt-BR" dirty="0">
                <a:latin typeface="Helvetica" pitchFamily="2" charset="0"/>
              </a:rPr>
              <a:t>2. </a:t>
            </a:r>
            <a:r>
              <a:rPr lang="pt-BR" b="1" dirty="0">
                <a:latin typeface="Helvetica" pitchFamily="2" charset="0"/>
              </a:rPr>
              <a:t>Usem Imagens que ilustrem suas falas e o conteúdo que deve ser compreendido pelos ouvintes</a:t>
            </a:r>
            <a:r>
              <a:rPr lang="pt-BR" dirty="0">
                <a:latin typeface="Helvetica" pitchFamily="2" charset="0"/>
              </a:rPr>
              <a:t>. Procure imagens que digam muito sobre o conceito abordado por você não sejam complexas na composição. A imagem pode ser uma metáfora ou algo mais literal, mas o motivo das pessoas estarem olhando para ela deve ser claro, assim como também deve estar claro o porquê dessa imagem estar relacionada à sua fala</a:t>
            </a:r>
          </a:p>
          <a:p>
            <a:pPr algn="just">
              <a:lnSpc>
                <a:spcPct val="170000"/>
              </a:lnSpc>
              <a:defRPr/>
            </a:pPr>
            <a:endParaRPr lang="pt-BR" dirty="0">
              <a:latin typeface="Helvetica" pitchFamily="2" charset="0"/>
            </a:endParaRPr>
          </a:p>
        </p:txBody>
      </p:sp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3B1436ED-6AA6-CB83-04F6-FFA1C93356A9}"/>
              </a:ext>
            </a:extLst>
          </p:cNvPr>
          <p:cNvSpPr/>
          <p:nvPr/>
        </p:nvSpPr>
        <p:spPr>
          <a:xfrm rot="10800000" flipH="1">
            <a:off x="0" y="1063326"/>
            <a:ext cx="10668000" cy="45719"/>
          </a:xfrm>
          <a:prstGeom prst="rect">
            <a:avLst/>
          </a:prstGeom>
          <a:solidFill>
            <a:srgbClr val="E4BE3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id="{C242FFE4-8879-0F4B-347A-E6342576CA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1" t="50475" r="9920" b="43331"/>
          <a:stretch/>
        </p:blipFill>
        <p:spPr>
          <a:xfrm>
            <a:off x="3819240" y="6459334"/>
            <a:ext cx="4602288" cy="352579"/>
          </a:xfrm>
          <a:prstGeom prst="rect">
            <a:avLst/>
          </a:prstGeom>
        </p:spPr>
      </p:pic>
      <p:pic>
        <p:nvPicPr>
          <p:cNvPr id="6" name="Google Shape;92;p1">
            <a:extLst>
              <a:ext uri="{FF2B5EF4-FFF2-40B4-BE49-F238E27FC236}">
                <a16:creationId xmlns:a16="http://schemas.microsoft.com/office/drawing/2014/main" id="{39111393-2AE3-E638-2C21-FB82349BFAD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57142" b="21869"/>
          <a:stretch/>
        </p:blipFill>
        <p:spPr>
          <a:xfrm>
            <a:off x="152141" y="201443"/>
            <a:ext cx="2743717" cy="575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95;p1">
            <a:extLst>
              <a:ext uri="{FF2B5EF4-FFF2-40B4-BE49-F238E27FC236}">
                <a16:creationId xmlns:a16="http://schemas.microsoft.com/office/drawing/2014/main" id="{82CA25FE-7383-6070-77D3-5DFB899C9FDA}"/>
              </a:ext>
            </a:extLst>
          </p:cNvPr>
          <p:cNvPicPr preferRelativeResize="0"/>
          <p:nvPr/>
        </p:nvPicPr>
        <p:blipFill rotWithShape="1">
          <a:blip r:embed="rId4">
            <a:alphaModFix/>
            <a:biLevel thresh="50000"/>
          </a:blip>
          <a:srcRect/>
          <a:stretch/>
        </p:blipFill>
        <p:spPr>
          <a:xfrm>
            <a:off x="11096479" y="-104160"/>
            <a:ext cx="1193057" cy="119300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1;p1">
            <a:extLst>
              <a:ext uri="{FF2B5EF4-FFF2-40B4-BE49-F238E27FC236}">
                <a16:creationId xmlns:a16="http://schemas.microsoft.com/office/drawing/2014/main" id="{47213530-E604-7106-897A-1CBD3DC5C270}"/>
              </a:ext>
            </a:extLst>
          </p:cNvPr>
          <p:cNvSpPr/>
          <p:nvPr/>
        </p:nvSpPr>
        <p:spPr>
          <a:xfrm rot="10800000" flipH="1">
            <a:off x="1524000" y="6364965"/>
            <a:ext cx="10668000" cy="45600"/>
          </a:xfrm>
          <a:prstGeom prst="rect">
            <a:avLst/>
          </a:prstGeom>
          <a:solidFill>
            <a:srgbClr val="E4BE3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Imagem 9" descr="Texto&#10;&#10;O conteúdo gerado por IA pode estar incorreto.">
            <a:extLst>
              <a:ext uri="{FF2B5EF4-FFF2-40B4-BE49-F238E27FC236}">
                <a16:creationId xmlns:a16="http://schemas.microsoft.com/office/drawing/2014/main" id="{D34479D9-555F-510D-CE50-AFFF194FA3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1" t="69028" r="9920" b="27856"/>
          <a:stretch/>
        </p:blipFill>
        <p:spPr>
          <a:xfrm>
            <a:off x="-492625" y="718820"/>
            <a:ext cx="6409467" cy="24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57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ítulo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86" y="1109046"/>
            <a:ext cx="9194800" cy="560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Google Shape;90;p1">
            <a:extLst>
              <a:ext uri="{FF2B5EF4-FFF2-40B4-BE49-F238E27FC236}">
                <a16:creationId xmlns:a16="http://schemas.microsoft.com/office/drawing/2014/main" id="{681F362C-5460-DFDF-EBE3-023957350129}"/>
              </a:ext>
            </a:extLst>
          </p:cNvPr>
          <p:cNvSpPr/>
          <p:nvPr/>
        </p:nvSpPr>
        <p:spPr>
          <a:xfrm rot="10800000" flipH="1">
            <a:off x="0" y="1063326"/>
            <a:ext cx="10668000" cy="45719"/>
          </a:xfrm>
          <a:prstGeom prst="rect">
            <a:avLst/>
          </a:prstGeom>
          <a:solidFill>
            <a:srgbClr val="E4BE3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Google Shape;95;p1">
            <a:extLst>
              <a:ext uri="{FF2B5EF4-FFF2-40B4-BE49-F238E27FC236}">
                <a16:creationId xmlns:a16="http://schemas.microsoft.com/office/drawing/2014/main" id="{D94ED520-6958-351F-DFC2-EDB8159630FB}"/>
              </a:ext>
            </a:extLst>
          </p:cNvPr>
          <p:cNvPicPr preferRelativeResize="0"/>
          <p:nvPr/>
        </p:nvPicPr>
        <p:blipFill rotWithShape="1">
          <a:blip r:embed="rId3">
            <a:alphaModFix/>
            <a:biLevel thresh="50000"/>
          </a:blip>
          <a:srcRect/>
          <a:stretch/>
        </p:blipFill>
        <p:spPr>
          <a:xfrm>
            <a:off x="11096479" y="-104160"/>
            <a:ext cx="1193057" cy="119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m 8" descr="Texto&#10;&#10;O conteúdo gerado por IA pode estar incorreto.">
            <a:extLst>
              <a:ext uri="{FF2B5EF4-FFF2-40B4-BE49-F238E27FC236}">
                <a16:creationId xmlns:a16="http://schemas.microsoft.com/office/drawing/2014/main" id="{E1D6CF52-2F8A-1D59-C794-E7BD1B5008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1" t="50475" r="9920" b="43331"/>
          <a:stretch/>
        </p:blipFill>
        <p:spPr>
          <a:xfrm>
            <a:off x="3819240" y="6459334"/>
            <a:ext cx="4602288" cy="352579"/>
          </a:xfrm>
          <a:prstGeom prst="rect">
            <a:avLst/>
          </a:prstGeom>
        </p:spPr>
      </p:pic>
      <p:sp>
        <p:nvSpPr>
          <p:cNvPr id="10" name="Google Shape;91;p1">
            <a:extLst>
              <a:ext uri="{FF2B5EF4-FFF2-40B4-BE49-F238E27FC236}">
                <a16:creationId xmlns:a16="http://schemas.microsoft.com/office/drawing/2014/main" id="{93D7DDA2-A903-9145-5717-55C3FA20050A}"/>
              </a:ext>
            </a:extLst>
          </p:cNvPr>
          <p:cNvSpPr/>
          <p:nvPr/>
        </p:nvSpPr>
        <p:spPr>
          <a:xfrm rot="10800000" flipH="1">
            <a:off x="1524000" y="6364965"/>
            <a:ext cx="10668000" cy="45600"/>
          </a:xfrm>
          <a:prstGeom prst="rect">
            <a:avLst/>
          </a:prstGeom>
          <a:solidFill>
            <a:srgbClr val="E4BE3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Google Shape;92;p1">
            <a:extLst>
              <a:ext uri="{FF2B5EF4-FFF2-40B4-BE49-F238E27FC236}">
                <a16:creationId xmlns:a16="http://schemas.microsoft.com/office/drawing/2014/main" id="{264CD2D6-5469-6687-34D9-D6DE02250727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t="57142" b="21869"/>
          <a:stretch/>
        </p:blipFill>
        <p:spPr>
          <a:xfrm>
            <a:off x="152141" y="201443"/>
            <a:ext cx="2743717" cy="575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m 11" descr="Texto&#10;&#10;O conteúdo gerado por IA pode estar incorreto.">
            <a:extLst>
              <a:ext uri="{FF2B5EF4-FFF2-40B4-BE49-F238E27FC236}">
                <a16:creationId xmlns:a16="http://schemas.microsoft.com/office/drawing/2014/main" id="{C2AE71FB-2446-D2EF-9D64-65C6A7A332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1" t="69028" r="9920" b="27856"/>
          <a:stretch/>
        </p:blipFill>
        <p:spPr>
          <a:xfrm>
            <a:off x="-492625" y="718820"/>
            <a:ext cx="6409467" cy="24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10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01615" y="1726569"/>
            <a:ext cx="919089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pt-BR" b="1" dirty="0">
                <a:latin typeface="Helvetica" pitchFamily="2" charset="0"/>
              </a:rPr>
              <a:t>Dicas para sua apresentação:</a:t>
            </a:r>
          </a:p>
          <a:p>
            <a:pPr>
              <a:lnSpc>
                <a:spcPct val="150000"/>
              </a:lnSpc>
              <a:defRPr/>
            </a:pPr>
            <a:endParaRPr lang="pt-BR" dirty="0">
              <a:latin typeface="Helvetica" pitchFamily="2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BR" b="1" dirty="0">
                <a:latin typeface="Helvetica" pitchFamily="2" charset="0"/>
              </a:rPr>
              <a:t>6. AO FINAL DE SUA APRESENTAÇÃO, </a:t>
            </a:r>
            <a:r>
              <a:rPr lang="pt-BR" dirty="0">
                <a:latin typeface="Helvetica" pitchFamily="2" charset="0"/>
              </a:rPr>
              <a:t>deixe seu contato (e-mail). Os ouvintes podem se interessar por seu trabalho e desejar entrar em contato para dúvidas. Ou quem sabe até mesmo uma oportunidade profissional?</a:t>
            </a:r>
          </a:p>
          <a:p>
            <a:pPr>
              <a:lnSpc>
                <a:spcPct val="150000"/>
              </a:lnSpc>
              <a:defRPr/>
            </a:pPr>
            <a:r>
              <a:rPr lang="pt-BR" dirty="0">
                <a:latin typeface="Helvetica" pitchFamily="2" charset="0"/>
              </a:rPr>
              <a:t>No caso de contas profissionais em mídias sociais, é agora que você pode apresenta-la!</a:t>
            </a:r>
          </a:p>
          <a:p>
            <a:pPr>
              <a:lnSpc>
                <a:spcPct val="150000"/>
              </a:lnSpc>
              <a:defRPr/>
            </a:pPr>
            <a:r>
              <a:rPr lang="pt-BR" dirty="0">
                <a:latin typeface="Helvetica" pitchFamily="2" charset="0"/>
              </a:rPr>
              <a:t>7. </a:t>
            </a:r>
            <a:r>
              <a:rPr lang="pt-BR" b="1" dirty="0">
                <a:latin typeface="Helvetica" pitchFamily="2" charset="0"/>
              </a:rPr>
              <a:t>Para sua apresentação, gere um pdf. </a:t>
            </a:r>
            <a:r>
              <a:rPr lang="pt-BR" dirty="0">
                <a:latin typeface="Helvetica" pitchFamily="2" charset="0"/>
              </a:rPr>
              <a:t>Assim você não corre o risco de perder alguma formatação dos slides!. </a:t>
            </a:r>
            <a:r>
              <a:rPr lang="pt-BR" b="1" dirty="0">
                <a:latin typeface="Helvetica" pitchFamily="2" charset="0"/>
              </a:rPr>
              <a:t> deseja que sua apresentação seja incrível!</a:t>
            </a:r>
          </a:p>
          <a:p>
            <a:pPr algn="r">
              <a:lnSpc>
                <a:spcPct val="150000"/>
              </a:lnSpc>
              <a:defRPr/>
            </a:pPr>
            <a:r>
              <a:rPr lang="pt-BR" b="1" dirty="0">
                <a:latin typeface="Helvetica" pitchFamily="2" charset="0"/>
              </a:rPr>
              <a:t>Esperamos você dia 03 de Junho!</a:t>
            </a:r>
          </a:p>
          <a:p>
            <a:pPr algn="r">
              <a:lnSpc>
                <a:spcPct val="150000"/>
              </a:lnSpc>
              <a:defRPr/>
            </a:pPr>
            <a:r>
              <a:rPr lang="pt-BR" b="1" dirty="0">
                <a:latin typeface="Helvetica" pitchFamily="2" charset="0"/>
              </a:rPr>
              <a:t>Conte conosco!</a:t>
            </a:r>
          </a:p>
          <a:p>
            <a:pPr algn="r">
              <a:lnSpc>
                <a:spcPct val="150000"/>
              </a:lnSpc>
              <a:defRPr/>
            </a:pPr>
            <a:r>
              <a:rPr lang="pt-BR" b="1" dirty="0">
                <a:latin typeface="Helvetica" pitchFamily="2" charset="0"/>
              </a:rPr>
              <a:t>Até lá</a:t>
            </a:r>
            <a:endParaRPr lang="pt-BR" dirty="0">
              <a:latin typeface="Helvetica" pitchFamily="2" charset="0"/>
            </a:endParaRPr>
          </a:p>
        </p:txBody>
      </p:sp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84F63F68-5A26-3680-BE92-81191E88034C}"/>
              </a:ext>
            </a:extLst>
          </p:cNvPr>
          <p:cNvSpPr/>
          <p:nvPr/>
        </p:nvSpPr>
        <p:spPr>
          <a:xfrm rot="10800000" flipH="1">
            <a:off x="0" y="1063326"/>
            <a:ext cx="10668000" cy="45719"/>
          </a:xfrm>
          <a:prstGeom prst="rect">
            <a:avLst/>
          </a:prstGeom>
          <a:solidFill>
            <a:srgbClr val="E4BE3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Google Shape;95;p1">
            <a:extLst>
              <a:ext uri="{FF2B5EF4-FFF2-40B4-BE49-F238E27FC236}">
                <a16:creationId xmlns:a16="http://schemas.microsoft.com/office/drawing/2014/main" id="{4506E6D3-F368-A4C7-2AD2-A7CB7AADE415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>
            <a:off x="11096479" y="-104160"/>
            <a:ext cx="1193057" cy="119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 descr="Texto&#10;&#10;O conteúdo gerado por IA pode estar incorreto.">
            <a:extLst>
              <a:ext uri="{FF2B5EF4-FFF2-40B4-BE49-F238E27FC236}">
                <a16:creationId xmlns:a16="http://schemas.microsoft.com/office/drawing/2014/main" id="{3B330295-373E-0FC9-8941-C1B082E2B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1" t="50475" r="9920" b="43331"/>
          <a:stretch/>
        </p:blipFill>
        <p:spPr>
          <a:xfrm>
            <a:off x="3819240" y="6459334"/>
            <a:ext cx="4602288" cy="352579"/>
          </a:xfrm>
          <a:prstGeom prst="rect">
            <a:avLst/>
          </a:prstGeom>
        </p:spPr>
      </p:pic>
      <p:sp>
        <p:nvSpPr>
          <p:cNvPr id="9" name="Google Shape;91;p1">
            <a:extLst>
              <a:ext uri="{FF2B5EF4-FFF2-40B4-BE49-F238E27FC236}">
                <a16:creationId xmlns:a16="http://schemas.microsoft.com/office/drawing/2014/main" id="{DCDB378E-35FE-0E0F-4B45-7BB7A9AD1BBB}"/>
              </a:ext>
            </a:extLst>
          </p:cNvPr>
          <p:cNvSpPr/>
          <p:nvPr/>
        </p:nvSpPr>
        <p:spPr>
          <a:xfrm rot="10800000" flipH="1">
            <a:off x="1524000" y="6364965"/>
            <a:ext cx="10668000" cy="45600"/>
          </a:xfrm>
          <a:prstGeom prst="rect">
            <a:avLst/>
          </a:prstGeom>
          <a:solidFill>
            <a:srgbClr val="E4BE3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oogle Shape;92;p1">
            <a:extLst>
              <a:ext uri="{FF2B5EF4-FFF2-40B4-BE49-F238E27FC236}">
                <a16:creationId xmlns:a16="http://schemas.microsoft.com/office/drawing/2014/main" id="{35F5037F-E383-C354-DAC8-9DE6D1EF485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57142" b="21869"/>
          <a:stretch/>
        </p:blipFill>
        <p:spPr>
          <a:xfrm>
            <a:off x="152141" y="201443"/>
            <a:ext cx="2743717" cy="575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m 10" descr="Texto&#10;&#10;O conteúdo gerado por IA pode estar incorreto.">
            <a:extLst>
              <a:ext uri="{FF2B5EF4-FFF2-40B4-BE49-F238E27FC236}">
                <a16:creationId xmlns:a16="http://schemas.microsoft.com/office/drawing/2014/main" id="{13AC4B69-B925-51BD-9C87-EB8F3DF4DF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1" t="69028" r="9920" b="27856"/>
          <a:stretch/>
        </p:blipFill>
        <p:spPr>
          <a:xfrm>
            <a:off x="-492625" y="718820"/>
            <a:ext cx="6409467" cy="24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503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335</Words>
  <Application>Microsoft Office PowerPoint</Application>
  <PresentationFormat>Widescreen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Calibri</vt:lpstr>
      <vt:lpstr>Helvetica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gui vazzoler rigolin</dc:creator>
  <cp:lastModifiedBy>André Cortucci</cp:lastModifiedBy>
  <cp:revision>5</cp:revision>
  <dcterms:created xsi:type="dcterms:W3CDTF">2024-03-25T15:04:11Z</dcterms:created>
  <dcterms:modified xsi:type="dcterms:W3CDTF">2026-03-31T23:41:09Z</dcterms:modified>
</cp:coreProperties>
</file>