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/>
    <p:restoredTop sz="94699"/>
  </p:normalViewPr>
  <p:slideViewPr>
    <p:cSldViewPr snapToGrid="0">
      <p:cViewPr varScale="1">
        <p:scale>
          <a:sx n="153" d="100"/>
          <a:sy n="153" d="100"/>
        </p:scale>
        <p:origin x="19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5B687-33DC-E6E0-5E90-1A85E1F56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383E21-6F45-E309-8E57-31A7392DE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05DC1F-F3F7-0CBB-2D86-34DF0009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9B60-1A09-3242-878D-B7D1580D3F06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E83DAD-F689-D425-5776-AC0162EB6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97B726-75BD-E759-98A2-3D43289B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82A4-9941-EB41-B8A1-7225558E3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0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919AF-0D1B-6BEC-F5C3-8773AB9C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C6847C4-887B-246D-72BD-87987BFD8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F0FAE1-3383-521F-1C04-4E2400A03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9B60-1A09-3242-878D-B7D1580D3F06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66927B-BE5D-5250-69EC-0BFB98AD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490E45-5F10-E41A-D395-AD226CE1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82A4-9941-EB41-B8A1-7225558E3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82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8DDFEB-13D4-7762-7AF5-FD6219BA9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C07B342-58A1-8FB9-739C-7E9EF6003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860D6D-28BD-CF5C-3204-56DE75E19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9B60-1A09-3242-878D-B7D1580D3F06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7818F5-013E-24EA-C8E9-49E7B1AC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9816AF-04CD-14DF-226C-99ACE53B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82A4-9941-EB41-B8A1-7225558E3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01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B112B-465D-4EDB-309D-AB4A61F1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3986DA-DCB6-4FF2-C75C-398283B45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C8D6C4-8F89-06FD-A450-863A00E47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9B60-1A09-3242-878D-B7D1580D3F06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D87D19-9076-F0B2-CC76-2E5B5CBCF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42EDFC-F694-0625-4EFA-EDAB1A9A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82A4-9941-EB41-B8A1-7225558E3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15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8AEE8-00C9-3F2C-4133-BCB3A77C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55D51D-EFB7-83B8-C2B1-CD96A8801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351BD4-7410-7332-90A2-EF004967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9B60-1A09-3242-878D-B7D1580D3F06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BAE162-CA2D-7109-6722-EA4F6A55C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317FD3-1028-13C0-12C7-02D78CA03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82A4-9941-EB41-B8A1-7225558E3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27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532E3-98AC-F1AD-DAD7-592F1211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D6EFE4-7F31-C137-09E5-01397DF35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0BE7AE-68E1-8CA2-2B6E-F774B473C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8AB93-08C9-EF45-D194-1A78B2D44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9B60-1A09-3242-878D-B7D1580D3F06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36591C-724D-86A2-C9D4-A3043190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E5501E-2247-28DE-B167-86EDA6EF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82A4-9941-EB41-B8A1-7225558E3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21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54EE3-C185-359D-B462-A86FDF7CD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1C6E1A-79D9-F230-D8F3-6F81FB191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1B1BB9-8505-E328-F0F7-C495FA69F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4DBD4A-169C-CB6A-A7DB-23729782E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9864350-1429-8ED2-EEE6-3550EF48D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A95A0D3-6DF8-9C02-438D-2DB4E8EF6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9B60-1A09-3242-878D-B7D1580D3F06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3182450-AE2D-18C5-0ED5-9EFFBBAB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BAE5BD2-95C5-E7FC-BFDB-3998C64C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82A4-9941-EB41-B8A1-7225558E3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31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35617-A8F8-5E3D-F51C-6D98E7130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0CC6ED2-1851-7F64-2E38-56B3A3E3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9B60-1A09-3242-878D-B7D1580D3F06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2161D2-85E6-9EAF-A664-106800D8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A807F46-5AFB-CFA9-8A98-0F67F6C1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82A4-9941-EB41-B8A1-7225558E3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5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3490BFE-4A9A-71F3-9D9C-C99625A23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9B60-1A09-3242-878D-B7D1580D3F06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E39D1E4-0F9A-A412-E0CF-06907D4E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E73B06B-7EBB-B189-9A39-45AC4903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82A4-9941-EB41-B8A1-7225558E3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93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D56A4-AAE2-1DFC-DBE2-A75930392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046E06-3097-059E-130F-0C54511C4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8F4F8B0-F3B1-B10E-AE65-93036686B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1E31A1-22D7-0DC2-A89B-71A517667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9B60-1A09-3242-878D-B7D1580D3F06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0C3319-A0BB-9219-A688-DA2045ABA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4D851F-91B4-2E03-357C-12835F06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82A4-9941-EB41-B8A1-7225558E3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6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2F662-D227-9362-A4E9-92CB89B5F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18A06D3-B90B-2BC5-1342-55E0DF920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BE06E52-61EF-282C-6884-3228AEA70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FB30AC-7F99-9ADA-781B-BE4628AB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9B60-1A09-3242-878D-B7D1580D3F06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034BBB-42B9-D227-FAB6-A4DCFD0EF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A9A7CB-F2DA-7D87-B6DA-0188DBBAB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82A4-9941-EB41-B8A1-7225558E3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78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DF6B649-32F0-004C-A9C0-DBDF4191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CBDB07-68F0-8A55-4E4A-BA9E23D37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E24DC4-219C-693D-CFED-7B3D7979F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B9B60-1A09-3242-878D-B7D1580D3F06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C244D6-AC32-695E-1703-0484C408C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2F5F9A-2356-B788-7DE1-535CE4ACC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182A4-9941-EB41-B8A1-7225558E3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02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F0E53F92-BAFB-D356-B387-2885C9743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8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6F2B2036-D78A-CB33-D7B0-E56DCC95B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0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no interior, geladeira, cozinha, mesa&#10;&#10;Descrição gerada automaticamente">
            <a:extLst>
              <a:ext uri="{FF2B5EF4-FFF2-40B4-BE49-F238E27FC236}">
                <a16:creationId xmlns:a16="http://schemas.microsoft.com/office/drawing/2014/main" id="{42C59F2D-56C5-1745-828B-9005BAF3D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08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ULB - FADBA - Otávio Cruz de Almeida</dc:creator>
  <cp:lastModifiedBy>ULB - FADBA - Otávio Cruz de Almeida</cp:lastModifiedBy>
  <cp:revision>2</cp:revision>
  <dcterms:created xsi:type="dcterms:W3CDTF">2023-03-07T13:47:14Z</dcterms:created>
  <dcterms:modified xsi:type="dcterms:W3CDTF">2023-03-07T18:57:18Z</dcterms:modified>
</cp:coreProperties>
</file>