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1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6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79BBC4E-46D9-FB4A-B962-6AC085D24280}"/>
              </a:ext>
            </a:extLst>
          </p:cNvPr>
          <p:cNvSpPr txBox="1"/>
          <p:nvPr/>
        </p:nvSpPr>
        <p:spPr>
          <a:xfrm>
            <a:off x="1981200" y="5149516"/>
            <a:ext cx="143256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Titulo</a:t>
            </a:r>
            <a:r>
              <a:rPr lang="en-US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6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-304800" y="3063084"/>
            <a:ext cx="75438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Integrantes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EB9FC5C-B305-0211-A53C-79B733E30E8F}"/>
              </a:ext>
            </a:extLst>
          </p:cNvPr>
          <p:cNvSpPr txBox="1"/>
          <p:nvPr/>
        </p:nvSpPr>
        <p:spPr>
          <a:xfrm>
            <a:off x="914400" y="4381500"/>
            <a:ext cx="1112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u="none" baseline="30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</a:t>
            </a:r>
            <a:r>
              <a:rPr lang="pt-BR" sz="1800" b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Nome Completo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xxxxxxxxxxxxxxxxxxxxxxxxxxxxxxxxxxxxxxxxxxxxxxxxxxxxxxxxxxxxxxxx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b="0" u="none" baseline="30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</a:t>
            </a:r>
            <a:r>
              <a:rPr lang="pt-BR" sz="1800" b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Titulação do autor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62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4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-304800" y="3130070"/>
            <a:ext cx="75438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5C20C7B-18C4-F35E-3814-02526EB91118}"/>
              </a:ext>
            </a:extLst>
          </p:cNvPr>
          <p:cNvSpPr txBox="1"/>
          <p:nvPr/>
        </p:nvSpPr>
        <p:spPr>
          <a:xfrm>
            <a:off x="914400" y="4381500"/>
            <a:ext cx="1112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18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4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-457200" y="3118038"/>
            <a:ext cx="75438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2293CE0-354A-C4E5-19CE-AA9793ED35AE}"/>
              </a:ext>
            </a:extLst>
          </p:cNvPr>
          <p:cNvSpPr txBox="1"/>
          <p:nvPr/>
        </p:nvSpPr>
        <p:spPr>
          <a:xfrm>
            <a:off x="914400" y="4381500"/>
            <a:ext cx="1112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6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4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-694238" y="3108012"/>
            <a:ext cx="75438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Metódos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7FE868-D29E-200D-BE4B-1ACA46B83ABC}"/>
              </a:ext>
            </a:extLst>
          </p:cNvPr>
          <p:cNvSpPr txBox="1"/>
          <p:nvPr/>
        </p:nvSpPr>
        <p:spPr>
          <a:xfrm>
            <a:off x="914400" y="4381500"/>
            <a:ext cx="1112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012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4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914400" y="3050989"/>
            <a:ext cx="110490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r>
              <a:rPr lang="en-US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Discussão</a:t>
            </a:r>
            <a:r>
              <a:rPr lang="en-US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1A76EB-1FB4-62C6-C3AF-5173BEF98430}"/>
              </a:ext>
            </a:extLst>
          </p:cNvPr>
          <p:cNvSpPr txBox="1"/>
          <p:nvPr/>
        </p:nvSpPr>
        <p:spPr>
          <a:xfrm>
            <a:off x="914400" y="4381500"/>
            <a:ext cx="1112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664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4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D8BD5AA-44F6-E0B8-70FF-AC9B28908212}"/>
              </a:ext>
            </a:extLst>
          </p:cNvPr>
          <p:cNvSpPr txBox="1"/>
          <p:nvPr/>
        </p:nvSpPr>
        <p:spPr>
          <a:xfrm>
            <a:off x="152400" y="3073047"/>
            <a:ext cx="7543800" cy="86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9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en-US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6A22DAE-C856-0A8B-6195-FDBC20E5D6CE}"/>
              </a:ext>
            </a:extLst>
          </p:cNvPr>
          <p:cNvSpPr txBox="1"/>
          <p:nvPr/>
        </p:nvSpPr>
        <p:spPr>
          <a:xfrm>
            <a:off x="914400" y="4381500"/>
            <a:ext cx="1112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8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3312" y="-908980"/>
            <a:ext cx="21299970" cy="3086100"/>
            <a:chOff x="0" y="0"/>
            <a:chExt cx="560986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9868" cy="812800"/>
            </a:xfrm>
            <a:custGeom>
              <a:avLst/>
              <a:gdLst/>
              <a:ahLst/>
              <a:cxnLst/>
              <a:rect l="l" t="t" r="r" b="b"/>
              <a:pathLst>
                <a:path w="5609868" h="812800">
                  <a:moveTo>
                    <a:pt x="0" y="0"/>
                  </a:moveTo>
                  <a:lnTo>
                    <a:pt x="5609868" y="0"/>
                  </a:lnTo>
                  <a:lnTo>
                    <a:pt x="560986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E4E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Google Shape;105;p13">
            <a:extLst>
              <a:ext uri="{FF2B5EF4-FFF2-40B4-BE49-F238E27FC236}">
                <a16:creationId xmlns:a16="http://schemas.microsoft.com/office/drawing/2014/main" id="{34079D29-E3BA-0304-35B6-829FEFDE70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28800" y="-13053"/>
            <a:ext cx="2497725" cy="2190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5"/>
          <p:cNvSpPr/>
          <p:nvPr/>
        </p:nvSpPr>
        <p:spPr>
          <a:xfrm>
            <a:off x="445948" y="180917"/>
            <a:ext cx="1837198" cy="1837198"/>
          </a:xfrm>
          <a:custGeom>
            <a:avLst/>
            <a:gdLst/>
            <a:ahLst/>
            <a:cxnLst/>
            <a:rect l="l" t="t" r="r" b="b"/>
            <a:pathLst>
              <a:path w="1837198" h="1837198">
                <a:moveTo>
                  <a:pt x="0" y="0"/>
                </a:moveTo>
                <a:lnTo>
                  <a:pt x="1837198" y="0"/>
                </a:lnTo>
                <a:lnTo>
                  <a:pt x="1837198" y="1837198"/>
                </a:lnTo>
                <a:lnTo>
                  <a:pt x="0" y="18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326525" y="180917"/>
            <a:ext cx="12751639" cy="156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Congresso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Nacional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Interprofissional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sz="4437" b="1" dirty="0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37" b="1" dirty="0" err="1">
                <a:solidFill>
                  <a:srgbClr val="5E17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Muher</a:t>
            </a:r>
            <a:endParaRPr lang="en-US" sz="4437" b="1" dirty="0">
              <a:solidFill>
                <a:srgbClr val="5E17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21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83</Words>
  <Application>Microsoft Office PowerPoint</Application>
  <PresentationFormat>Personalizar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Congresso Nacional Interprofissional de Saúde da Muher</dc:title>
  <cp:lastModifiedBy>Beatriz Conceição | Stone</cp:lastModifiedBy>
  <cp:revision>2</cp:revision>
  <dcterms:created xsi:type="dcterms:W3CDTF">2006-08-16T00:00:00Z</dcterms:created>
  <dcterms:modified xsi:type="dcterms:W3CDTF">2023-09-18T23:12:47Z</dcterms:modified>
  <dc:identifier>DAFu1sBalk8</dc:identifier>
</cp:coreProperties>
</file>