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9.png" ContentType="image/png"/>
  <Override PartName="/ppt/media/image14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slides/slide1.xml" ContentType="application/vnd.openxmlformats-officedocument.presentationml.slide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P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P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PT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P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P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PT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PT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P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P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PT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PT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PT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P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PT" sz="4400" spc="-1" strike="noStrike">
                <a:latin typeface="Arial"/>
              </a:rPr>
              <a:t>Clique para editar o formato do título</a:t>
            </a:r>
            <a:endParaRPr b="0" lang="pt-PT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3200" spc="-1" strike="noStrike">
                <a:latin typeface="Arial"/>
              </a:rPr>
              <a:t>Clique para editar o formato de texto dos tópicos</a:t>
            </a:r>
            <a:endParaRPr b="0" lang="pt-P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2800" spc="-1" strike="noStrike">
                <a:latin typeface="Arial"/>
              </a:rPr>
              <a:t>Segundo nível de tópicos</a:t>
            </a:r>
            <a:endParaRPr b="0" lang="pt-P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400" spc="-1" strike="noStrike">
                <a:latin typeface="Arial"/>
              </a:rPr>
              <a:t>Terceiro nível de tópicos</a:t>
            </a:r>
            <a:endParaRPr b="0" lang="pt-P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2000" spc="-1" strike="noStrike">
                <a:latin typeface="Arial"/>
              </a:rPr>
              <a:t>Quarto nível de tópicos</a:t>
            </a:r>
            <a:endParaRPr b="0" lang="pt-P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pc="-1" strike="noStrike">
                <a:latin typeface="Arial"/>
              </a:rPr>
              <a:t>Quinto nível de tópicos</a:t>
            </a:r>
            <a:endParaRPr b="0" lang="pt-P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pc="-1" strike="noStrike">
                <a:latin typeface="Arial"/>
              </a:rPr>
              <a:t>Sexto nível de tópicos</a:t>
            </a:r>
            <a:endParaRPr b="0" lang="pt-P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pc="-1" strike="noStrike">
                <a:latin typeface="Arial"/>
              </a:rPr>
              <a:t>Sétimo nível de tópicos</a:t>
            </a:r>
            <a:endParaRPr b="0" lang="pt-P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"/>
          <p:cNvGrpSpPr/>
          <p:nvPr/>
        </p:nvGrpSpPr>
        <p:grpSpPr>
          <a:xfrm>
            <a:off x="13335480" y="-3761280"/>
            <a:ext cx="9235440" cy="9271800"/>
            <a:chOff x="13335480" y="-3761280"/>
            <a:chExt cx="9235440" cy="9271800"/>
          </a:xfrm>
        </p:grpSpPr>
        <p:sp>
          <p:nvSpPr>
            <p:cNvPr id="39" name="CustomShape 2"/>
            <p:cNvSpPr/>
            <p:nvPr/>
          </p:nvSpPr>
          <p:spPr>
            <a:xfrm rot="18178200">
              <a:off x="14577480" y="-2439720"/>
              <a:ext cx="6751440" cy="6629040"/>
            </a:xfrm>
            <a:custGeom>
              <a:avLst/>
              <a:gdLst/>
              <a:ahLst/>
              <a:rect l="l" t="t" r="r" b="b"/>
              <a:pathLst>
                <a:path w="1778360" h="1746104">
                  <a:moveTo>
                    <a:pt x="889180" y="0"/>
                  </a:moveTo>
                  <a:lnTo>
                    <a:pt x="1778360" y="1746104"/>
                  </a:lnTo>
                  <a:lnTo>
                    <a:pt x="0" y="1746104"/>
                  </a:lnTo>
                  <a:lnTo>
                    <a:pt x="889180" y="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" name="CustomShape 3"/>
            <p:cNvSpPr/>
            <p:nvPr/>
          </p:nvSpPr>
          <p:spPr>
            <a:xfrm rot="18178200">
              <a:off x="16679880" y="-38520"/>
              <a:ext cx="4641480" cy="31860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1" name="Group 4"/>
          <p:cNvGrpSpPr/>
          <p:nvPr/>
        </p:nvGrpSpPr>
        <p:grpSpPr>
          <a:xfrm>
            <a:off x="14175000" y="720"/>
            <a:ext cx="6167520" cy="5365440"/>
            <a:chOff x="14175000" y="720"/>
            <a:chExt cx="6167520" cy="5365440"/>
          </a:xfrm>
        </p:grpSpPr>
        <p:sp>
          <p:nvSpPr>
            <p:cNvPr id="42" name="CustomShape 5"/>
            <p:cNvSpPr/>
            <p:nvPr/>
          </p:nvSpPr>
          <p:spPr>
            <a:xfrm rot="15364800">
              <a:off x="15152760" y="28080"/>
              <a:ext cx="4211640" cy="5310360"/>
            </a:xfrm>
            <a:custGeom>
              <a:avLst/>
              <a:gdLst/>
              <a:ahLst/>
              <a:rect l="l" t="t" r="r" b="b"/>
              <a:pathLst>
                <a:path w="1145448" h="1444268">
                  <a:moveTo>
                    <a:pt x="572724" y="0"/>
                  </a:moveTo>
                  <a:lnTo>
                    <a:pt x="1145448" y="1444268"/>
                  </a:lnTo>
                  <a:lnTo>
                    <a:pt x="0" y="1444268"/>
                  </a:lnTo>
                  <a:lnTo>
                    <a:pt x="572724" y="0"/>
                  </a:lnTo>
                  <a:close/>
                </a:path>
              </a:pathLst>
            </a:custGeom>
            <a:noFill/>
            <a:ln cap="sq" w="38160">
              <a:solidFill>
                <a:srgbClr val="004aa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" name="CustomShape 6"/>
            <p:cNvSpPr/>
            <p:nvPr/>
          </p:nvSpPr>
          <p:spPr>
            <a:xfrm rot="15364800">
              <a:off x="16772400" y="1159920"/>
              <a:ext cx="2895120" cy="2570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4" name="Group 7"/>
          <p:cNvGrpSpPr/>
          <p:nvPr/>
        </p:nvGrpSpPr>
        <p:grpSpPr>
          <a:xfrm>
            <a:off x="-3537720" y="4232160"/>
            <a:ext cx="6566760" cy="6936840"/>
            <a:chOff x="-3537720" y="4232160"/>
            <a:chExt cx="6566760" cy="6936840"/>
          </a:xfrm>
        </p:grpSpPr>
        <p:sp>
          <p:nvSpPr>
            <p:cNvPr id="45" name="CustomShape 8"/>
            <p:cNvSpPr/>
            <p:nvPr/>
          </p:nvSpPr>
          <p:spPr>
            <a:xfrm rot="21071400">
              <a:off x="-3101040" y="4632120"/>
              <a:ext cx="5694120" cy="6136920"/>
            </a:xfrm>
            <a:custGeom>
              <a:avLst/>
              <a:gdLst/>
              <a:ahLst/>
              <a:rect l="l" t="t" r="r" b="b"/>
              <a:pathLst>
                <a:path w="812800" h="875971">
                  <a:moveTo>
                    <a:pt x="406400" y="0"/>
                  </a:moveTo>
                  <a:lnTo>
                    <a:pt x="812800" y="875971"/>
                  </a:lnTo>
                  <a:lnTo>
                    <a:pt x="0" y="87597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e0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" name="CustomShape 9"/>
            <p:cNvSpPr/>
            <p:nvPr/>
          </p:nvSpPr>
          <p:spPr>
            <a:xfrm rot="21071400">
              <a:off x="-2042280" y="7268400"/>
              <a:ext cx="3914640" cy="304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7" name="Group 10"/>
          <p:cNvGrpSpPr/>
          <p:nvPr/>
        </p:nvGrpSpPr>
        <p:grpSpPr>
          <a:xfrm>
            <a:off x="-2418840" y="5366160"/>
            <a:ext cx="9277560" cy="9095040"/>
            <a:chOff x="-2418840" y="5366160"/>
            <a:chExt cx="9277560" cy="9095040"/>
          </a:xfrm>
        </p:grpSpPr>
        <p:sp>
          <p:nvSpPr>
            <p:cNvPr id="48" name="CustomShape 11"/>
            <p:cNvSpPr/>
            <p:nvPr/>
          </p:nvSpPr>
          <p:spPr>
            <a:xfrm rot="19548000">
              <a:off x="-1258560" y="6779520"/>
              <a:ext cx="6957360" cy="6268320"/>
            </a:xfrm>
            <a:custGeom>
              <a:avLst/>
              <a:gdLst/>
              <a:ahLst/>
              <a:rect l="l" t="t" r="r" b="b"/>
              <a:pathLst>
                <a:path w="1601157" h="1442607">
                  <a:moveTo>
                    <a:pt x="800579" y="0"/>
                  </a:moveTo>
                  <a:lnTo>
                    <a:pt x="1601157" y="1442607"/>
                  </a:lnTo>
                  <a:lnTo>
                    <a:pt x="0" y="1442607"/>
                  </a:lnTo>
                  <a:lnTo>
                    <a:pt x="800579" y="0"/>
                  </a:lnTo>
                  <a:close/>
                </a:path>
              </a:pathLst>
            </a:custGeom>
            <a:noFill/>
            <a:ln cap="sq" w="38160">
              <a:solidFill>
                <a:srgbClr val="00e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" name="CustomShape 12"/>
            <p:cNvSpPr/>
            <p:nvPr/>
          </p:nvSpPr>
          <p:spPr>
            <a:xfrm rot="19548000">
              <a:off x="485280" y="9363960"/>
              <a:ext cx="4782960" cy="3034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0" name="Group 13"/>
          <p:cNvGrpSpPr/>
          <p:nvPr/>
        </p:nvGrpSpPr>
        <p:grpSpPr>
          <a:xfrm>
            <a:off x="721800" y="700200"/>
            <a:ext cx="1497960" cy="1497960"/>
            <a:chOff x="721800" y="700200"/>
            <a:chExt cx="1497960" cy="1497960"/>
          </a:xfrm>
        </p:grpSpPr>
        <p:sp>
          <p:nvSpPr>
            <p:cNvPr id="51" name="CustomShape 14"/>
            <p:cNvSpPr/>
            <p:nvPr/>
          </p:nvSpPr>
          <p:spPr>
            <a:xfrm>
              <a:off x="721800" y="700200"/>
              <a:ext cx="1497960" cy="1497960"/>
            </a:xfrm>
            <a:custGeom>
              <a:avLst/>
              <a:gdLst/>
              <a:ah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CustomShape 15"/>
            <p:cNvSpPr/>
            <p:nvPr/>
          </p:nvSpPr>
          <p:spPr>
            <a:xfrm>
              <a:off x="862200" y="788040"/>
              <a:ext cx="1216800" cy="1269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3" name="Group 16"/>
          <p:cNvGrpSpPr/>
          <p:nvPr/>
        </p:nvGrpSpPr>
        <p:grpSpPr>
          <a:xfrm>
            <a:off x="884880" y="874800"/>
            <a:ext cx="1159920" cy="1159920"/>
            <a:chOff x="884880" y="874800"/>
            <a:chExt cx="1159920" cy="1159920"/>
          </a:xfrm>
        </p:grpSpPr>
        <p:sp>
          <p:nvSpPr>
            <p:cNvPr id="54" name="CustomShape 17"/>
            <p:cNvSpPr/>
            <p:nvPr/>
          </p:nvSpPr>
          <p:spPr>
            <a:xfrm>
              <a:off x="884880" y="874800"/>
              <a:ext cx="1159920" cy="1159920"/>
            </a:xfrm>
            <a:custGeom>
              <a:avLst/>
              <a:gdLst/>
              <a:ah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rotWithShape="0">
              <a:blip r:embed="rId1"/>
              <a:stretch>
                <a:fillRect l="-2345" t="0" r="-2345" b="0"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5" name="CustomShape 18"/>
          <p:cNvSpPr/>
          <p:nvPr/>
        </p:nvSpPr>
        <p:spPr>
          <a:xfrm>
            <a:off x="1050120" y="2595960"/>
            <a:ext cx="841320" cy="3152520"/>
          </a:xfrm>
          <a:custGeom>
            <a:avLst/>
            <a:gdLst/>
            <a:ahLst/>
            <a:rect l="l" t="t" r="r" b="b"/>
            <a:pathLst>
              <a:path w="842099" h="3153391">
                <a:moveTo>
                  <a:pt x="0" y="0"/>
                </a:moveTo>
                <a:lnTo>
                  <a:pt x="842099" y="0"/>
                </a:lnTo>
                <a:lnTo>
                  <a:pt x="842099" y="3153390"/>
                </a:lnTo>
                <a:lnTo>
                  <a:pt x="0" y="31533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19"/>
          <p:cNvSpPr/>
          <p:nvPr/>
        </p:nvSpPr>
        <p:spPr>
          <a:xfrm>
            <a:off x="11705040" y="5822280"/>
            <a:ext cx="6870600" cy="6561360"/>
          </a:xfrm>
          <a:custGeom>
            <a:avLst/>
            <a:gdLst/>
            <a:ahLst/>
            <a:rect l="l" t="t" r="r" b="b"/>
            <a:pathLst>
              <a:path w="6871332" h="6562055">
                <a:moveTo>
                  <a:pt x="0" y="0"/>
                </a:moveTo>
                <a:lnTo>
                  <a:pt x="6871332" y="0"/>
                </a:lnTo>
                <a:lnTo>
                  <a:pt x="6871332" y="6562055"/>
                </a:lnTo>
                <a:lnTo>
                  <a:pt x="0" y="656205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20"/>
          <p:cNvSpPr/>
          <p:nvPr/>
        </p:nvSpPr>
        <p:spPr>
          <a:xfrm>
            <a:off x="-4405680" y="4420080"/>
            <a:ext cx="10910520" cy="126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ts val="9975"/>
              </a:lnSpc>
            </a:pPr>
            <a:r>
              <a:rPr b="0" lang="en-US" sz="10500" spc="-525" strike="noStrike">
                <a:solidFill>
                  <a:srgbClr val="000000"/>
                </a:solidFill>
                <a:latin typeface="League Spartan"/>
                <a:ea typeface="League Spartan"/>
              </a:rPr>
              <a:t>Tema</a:t>
            </a:r>
            <a:endParaRPr b="0" lang="pt-PT" sz="10500" spc="-1" strike="noStrike">
              <a:latin typeface="Arial"/>
            </a:endParaRPr>
          </a:p>
        </p:txBody>
      </p:sp>
      <p:sp>
        <p:nvSpPr>
          <p:cNvPr id="58" name="CustomShape 21"/>
          <p:cNvSpPr/>
          <p:nvPr/>
        </p:nvSpPr>
        <p:spPr>
          <a:xfrm>
            <a:off x="3186000" y="6176520"/>
            <a:ext cx="8859960" cy="38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3022"/>
              </a:lnSpc>
            </a:pPr>
            <a:r>
              <a:rPr b="1" lang="en-US" sz="2330" spc="111" strike="noStrike">
                <a:solidFill>
                  <a:srgbClr val="000000"/>
                </a:solidFill>
                <a:latin typeface="Montserrat Bold"/>
                <a:ea typeface="Montserrat Bold"/>
              </a:rPr>
              <a:t>APRESENTADOR</a:t>
            </a:r>
            <a:endParaRPr b="0" lang="pt-PT" sz="2330" spc="-1" strike="noStrike">
              <a:latin typeface="Arial"/>
            </a:endParaRPr>
          </a:p>
        </p:txBody>
      </p:sp>
      <p:sp>
        <p:nvSpPr>
          <p:cNvPr id="59" name="CustomShape 22"/>
          <p:cNvSpPr/>
          <p:nvPr/>
        </p:nvSpPr>
        <p:spPr>
          <a:xfrm>
            <a:off x="2724840" y="1069200"/>
            <a:ext cx="9782640" cy="38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just">
              <a:lnSpc>
                <a:spcPts val="3022"/>
              </a:lnSpc>
            </a:pPr>
            <a:r>
              <a:rPr b="1" lang="en-US" sz="2330" spc="111" strike="noStrike">
                <a:solidFill>
                  <a:srgbClr val="000000"/>
                </a:solidFill>
                <a:latin typeface="Montserrat Bold"/>
                <a:ea typeface="Montserrat Bold"/>
              </a:rPr>
              <a:t>CONGRESSO INTERDISCIPLINAR EM SAUDE PÚBLICA</a:t>
            </a:r>
            <a:endParaRPr b="0" lang="pt-PT" sz="233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5582520" y="5140800"/>
            <a:ext cx="11481480" cy="247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ts val="6497"/>
              </a:lnSpc>
            </a:pPr>
            <a:r>
              <a:rPr b="0" lang="en-US" sz="5600" spc="-282" strike="noStrike">
                <a:solidFill>
                  <a:srgbClr val="ffffff"/>
                </a:solidFill>
                <a:latin typeface="League Spartan"/>
                <a:ea typeface="League Spartan"/>
              </a:rPr>
              <a:t>Viva o momento. </a:t>
            </a:r>
            <a:endParaRPr b="0" lang="pt-PT" sz="5600" spc="-1" strike="noStrike">
              <a:latin typeface="Arial"/>
            </a:endParaRPr>
          </a:p>
          <a:p>
            <a:pPr algn="r">
              <a:lnSpc>
                <a:spcPts val="6497"/>
              </a:lnSpc>
            </a:pPr>
            <a:r>
              <a:rPr b="0" lang="en-US" sz="5600" spc="-282" strike="noStrike">
                <a:solidFill>
                  <a:srgbClr val="ffffff"/>
                </a:solidFill>
                <a:latin typeface="League Spartan"/>
                <a:ea typeface="League Spartan"/>
              </a:rPr>
              <a:t>Viva para o seu propósito. </a:t>
            </a:r>
            <a:endParaRPr b="0" lang="pt-PT" sz="5600" spc="-1" strike="noStrike">
              <a:latin typeface="Arial"/>
            </a:endParaRPr>
          </a:p>
          <a:p>
            <a:pPr algn="r">
              <a:lnSpc>
                <a:spcPts val="6497"/>
              </a:lnSpc>
            </a:pPr>
            <a:r>
              <a:rPr b="0" lang="en-US" sz="5600" spc="-282" strike="noStrike">
                <a:solidFill>
                  <a:srgbClr val="ffffff"/>
                </a:solidFill>
                <a:latin typeface="League Spartan"/>
                <a:ea typeface="League Spartan"/>
              </a:rPr>
              <a:t>Que cada dia seja inesquecível.</a:t>
            </a:r>
            <a:endParaRPr b="0" lang="pt-PT" sz="5600" spc="-1" strike="noStrike">
              <a:latin typeface="Arial"/>
            </a:endParaRPr>
          </a:p>
        </p:txBody>
      </p:sp>
      <p:grpSp>
        <p:nvGrpSpPr>
          <p:cNvPr id="170" name="Group 2"/>
          <p:cNvGrpSpPr/>
          <p:nvPr/>
        </p:nvGrpSpPr>
        <p:grpSpPr>
          <a:xfrm>
            <a:off x="-3795480" y="-1847520"/>
            <a:ext cx="13173120" cy="17755200"/>
            <a:chOff x="-3795480" y="-1847520"/>
            <a:chExt cx="13173120" cy="17755200"/>
          </a:xfrm>
        </p:grpSpPr>
        <p:sp>
          <p:nvSpPr>
            <p:cNvPr id="171" name="CustomShape 3"/>
            <p:cNvSpPr/>
            <p:nvPr/>
          </p:nvSpPr>
          <p:spPr>
            <a:xfrm rot="8998200">
              <a:off x="267120" y="-1765080"/>
              <a:ext cx="5047560" cy="17590320"/>
            </a:xfrm>
            <a:custGeom>
              <a:avLst/>
              <a:gdLst/>
              <a:ahLst/>
              <a:rect l="l" t="t" r="r" b="b"/>
              <a:pathLst>
                <a:path w="812800" h="2832216">
                  <a:moveTo>
                    <a:pt x="406400" y="0"/>
                  </a:moveTo>
                  <a:lnTo>
                    <a:pt x="812800" y="2832216"/>
                  </a:lnTo>
                  <a:lnTo>
                    <a:pt x="0" y="283221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" name="CustomShape 4"/>
            <p:cNvSpPr/>
            <p:nvPr/>
          </p:nvSpPr>
          <p:spPr>
            <a:xfrm rot="8998200">
              <a:off x="-628200" y="-56880"/>
              <a:ext cx="3470040" cy="8344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3" name="Group 5"/>
          <p:cNvGrpSpPr/>
          <p:nvPr/>
        </p:nvGrpSpPr>
        <p:grpSpPr>
          <a:xfrm>
            <a:off x="-4181760" y="-4510080"/>
            <a:ext cx="15504480" cy="15504480"/>
            <a:chOff x="-4181760" y="-4510080"/>
            <a:chExt cx="15504480" cy="15504480"/>
          </a:xfrm>
        </p:grpSpPr>
        <p:sp>
          <p:nvSpPr>
            <p:cNvPr id="174" name="CustomShape 6"/>
            <p:cNvSpPr/>
            <p:nvPr/>
          </p:nvSpPr>
          <p:spPr>
            <a:xfrm rot="13500000">
              <a:off x="486720" y="-4637520"/>
              <a:ext cx="6167160" cy="15759720"/>
            </a:xfrm>
            <a:custGeom>
              <a:avLst/>
              <a:gdLst/>
              <a:ahLst/>
              <a:rect l="l" t="t" r="r" b="b"/>
              <a:pathLst>
                <a:path w="1601157" h="4091234">
                  <a:moveTo>
                    <a:pt x="800579" y="0"/>
                  </a:moveTo>
                  <a:lnTo>
                    <a:pt x="1601157" y="4091234"/>
                  </a:lnTo>
                  <a:lnTo>
                    <a:pt x="0" y="4091234"/>
                  </a:lnTo>
                  <a:lnTo>
                    <a:pt x="800579" y="0"/>
                  </a:lnTo>
                  <a:close/>
                </a:path>
              </a:pathLst>
            </a:custGeom>
            <a:noFill/>
            <a:ln cap="sq"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" name="CustomShape 7"/>
            <p:cNvSpPr/>
            <p:nvPr/>
          </p:nvSpPr>
          <p:spPr>
            <a:xfrm rot="13500000">
              <a:off x="3601080" y="-2621160"/>
              <a:ext cx="4239720" cy="7426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6" name="CustomShape 8"/>
          <p:cNvSpPr/>
          <p:nvPr/>
        </p:nvSpPr>
        <p:spPr>
          <a:xfrm>
            <a:off x="0" y="6000840"/>
            <a:ext cx="5991840" cy="5722200"/>
          </a:xfrm>
          <a:custGeom>
            <a:avLst/>
            <a:gdLst/>
            <a:ahLst/>
            <a:rect l="l" t="t" r="r" b="b"/>
            <a:pathLst>
              <a:path w="5992580" h="5722855">
                <a:moveTo>
                  <a:pt x="0" y="0"/>
                </a:moveTo>
                <a:lnTo>
                  <a:pt x="5992580" y="0"/>
                </a:lnTo>
                <a:lnTo>
                  <a:pt x="5992580" y="5722856"/>
                </a:lnTo>
                <a:lnTo>
                  <a:pt x="0" y="572285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"/>
          <p:cNvGrpSpPr/>
          <p:nvPr/>
        </p:nvGrpSpPr>
        <p:grpSpPr>
          <a:xfrm>
            <a:off x="-3013560" y="-3190680"/>
            <a:ext cx="15210720" cy="15995160"/>
            <a:chOff x="-3013560" y="-3190680"/>
            <a:chExt cx="15210720" cy="15995160"/>
          </a:xfrm>
        </p:grpSpPr>
        <p:sp>
          <p:nvSpPr>
            <p:cNvPr id="178" name="CustomShape 2"/>
            <p:cNvSpPr/>
            <p:nvPr/>
          </p:nvSpPr>
          <p:spPr>
            <a:xfrm rot="886200">
              <a:off x="-1531080" y="-1746720"/>
              <a:ext cx="12218400" cy="13212000"/>
            </a:xfrm>
            <a:custGeom>
              <a:avLst/>
              <a:gdLst/>
              <a:ahLst/>
              <a:rect l="l" t="t" r="r" b="b"/>
              <a:pathLst>
                <a:path w="3218175" h="3479900">
                  <a:moveTo>
                    <a:pt x="0" y="0"/>
                  </a:moveTo>
                  <a:lnTo>
                    <a:pt x="3218175" y="0"/>
                  </a:lnTo>
                  <a:lnTo>
                    <a:pt x="3218175" y="3479900"/>
                  </a:lnTo>
                  <a:lnTo>
                    <a:pt x="0" y="347990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CustomShape 3"/>
            <p:cNvSpPr/>
            <p:nvPr/>
          </p:nvSpPr>
          <p:spPr>
            <a:xfrm rot="886200">
              <a:off x="-1517400" y="-1852920"/>
              <a:ext cx="12218400" cy="13320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0" name="Group 4"/>
          <p:cNvGrpSpPr/>
          <p:nvPr/>
        </p:nvGrpSpPr>
        <p:grpSpPr>
          <a:xfrm>
            <a:off x="-6723360" y="-5527800"/>
            <a:ext cx="20354760" cy="20355120"/>
            <a:chOff x="-6723360" y="-5527800"/>
            <a:chExt cx="20354760" cy="20355120"/>
          </a:xfrm>
        </p:grpSpPr>
        <p:sp>
          <p:nvSpPr>
            <p:cNvPr id="181" name="CustomShape 5"/>
            <p:cNvSpPr/>
            <p:nvPr/>
          </p:nvSpPr>
          <p:spPr>
            <a:xfrm rot="13500000">
              <a:off x="370080" y="-6659640"/>
              <a:ext cx="6167160" cy="22619160"/>
            </a:xfrm>
            <a:custGeom>
              <a:avLst/>
              <a:gdLst/>
              <a:ahLst/>
              <a:rect l="l" t="t" r="r" b="b"/>
              <a:pathLst>
                <a:path w="1601157" h="5871877">
                  <a:moveTo>
                    <a:pt x="800579" y="0"/>
                  </a:moveTo>
                  <a:lnTo>
                    <a:pt x="1601157" y="5871877"/>
                  </a:lnTo>
                  <a:lnTo>
                    <a:pt x="0" y="5871877"/>
                  </a:lnTo>
                  <a:lnTo>
                    <a:pt x="800579" y="0"/>
                  </a:lnTo>
                  <a:close/>
                </a:path>
              </a:pathLst>
            </a:custGeom>
            <a:noFill/>
            <a:ln cap="sq"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" name="CustomShape 6"/>
            <p:cNvSpPr/>
            <p:nvPr/>
          </p:nvSpPr>
          <p:spPr>
            <a:xfrm rot="13500000">
              <a:off x="4436640" y="-3758760"/>
              <a:ext cx="4239720" cy="10611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3" name="CustomShape 7"/>
          <p:cNvSpPr/>
          <p:nvPr/>
        </p:nvSpPr>
        <p:spPr>
          <a:xfrm>
            <a:off x="10094040" y="4649040"/>
            <a:ext cx="8193240" cy="7824240"/>
          </a:xfrm>
          <a:custGeom>
            <a:avLst/>
            <a:gdLst/>
            <a:ahLst/>
            <a:rect l="l" t="t" r="r" b="b"/>
            <a:pathLst>
              <a:path w="8193810" h="7825008">
                <a:moveTo>
                  <a:pt x="0" y="0"/>
                </a:moveTo>
                <a:lnTo>
                  <a:pt x="8193810" y="0"/>
                </a:lnTo>
                <a:lnTo>
                  <a:pt x="8193810" y="7825008"/>
                </a:lnTo>
                <a:lnTo>
                  <a:pt x="0" y="782500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8"/>
          <p:cNvSpPr/>
          <p:nvPr/>
        </p:nvSpPr>
        <p:spPr>
          <a:xfrm>
            <a:off x="-1977840" y="7454520"/>
            <a:ext cx="11481480" cy="82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ts val="6497"/>
              </a:lnSpc>
            </a:pPr>
            <a:r>
              <a:rPr b="0" lang="en-US" sz="5600" spc="-282" strike="noStrike">
                <a:solidFill>
                  <a:srgbClr val="ffffff"/>
                </a:solidFill>
                <a:latin typeface="League Spartan"/>
                <a:ea typeface="League Spartan"/>
              </a:rPr>
              <a:t>AGRADECIMENTO.</a:t>
            </a:r>
            <a:endParaRPr b="0" lang="pt-PT" sz="5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1"/>
          <p:cNvGrpSpPr/>
          <p:nvPr/>
        </p:nvGrpSpPr>
        <p:grpSpPr>
          <a:xfrm>
            <a:off x="-2740320" y="-1195560"/>
            <a:ext cx="7474680" cy="12651120"/>
            <a:chOff x="-2740320" y="-1195560"/>
            <a:chExt cx="7474680" cy="12651120"/>
          </a:xfrm>
        </p:grpSpPr>
        <p:sp>
          <p:nvSpPr>
            <p:cNvPr id="61" name="CustomShape 2"/>
            <p:cNvSpPr/>
            <p:nvPr/>
          </p:nvSpPr>
          <p:spPr>
            <a:xfrm rot="560400">
              <a:off x="-1820520" y="-710640"/>
              <a:ext cx="5618520" cy="11788200"/>
            </a:xfrm>
            <a:custGeom>
              <a:avLst/>
              <a:gdLst/>
              <a:ahLst/>
              <a:rect l="l" t="t" r="r" b="b"/>
              <a:pathLst>
                <a:path w="1480001" h="3104945">
                  <a:moveTo>
                    <a:pt x="0" y="0"/>
                  </a:moveTo>
                  <a:lnTo>
                    <a:pt x="1480001" y="0"/>
                  </a:lnTo>
                  <a:lnTo>
                    <a:pt x="1480001" y="3104945"/>
                  </a:lnTo>
                  <a:lnTo>
                    <a:pt x="0" y="3104945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CustomShape 3"/>
            <p:cNvSpPr/>
            <p:nvPr/>
          </p:nvSpPr>
          <p:spPr>
            <a:xfrm rot="560400">
              <a:off x="-1812240" y="-818280"/>
              <a:ext cx="5618520" cy="11896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3" name="CustomShape 4"/>
          <p:cNvSpPr/>
          <p:nvPr/>
        </p:nvSpPr>
        <p:spPr>
          <a:xfrm>
            <a:off x="8784720" y="4768920"/>
            <a:ext cx="7806240" cy="77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6063"/>
              </a:lnSpc>
            </a:pPr>
            <a:r>
              <a:rPr b="0" lang="en-US" sz="6390" spc="-321" strike="noStrike">
                <a:solidFill>
                  <a:srgbClr val="000000"/>
                </a:solidFill>
                <a:latin typeface="League Spartan"/>
                <a:ea typeface="League Spartan"/>
              </a:rPr>
              <a:t>Título </a:t>
            </a:r>
            <a:endParaRPr b="0" lang="pt-PT" sz="6390" spc="-1" strike="noStrike">
              <a:latin typeface="Arial"/>
            </a:endParaRPr>
          </a:p>
        </p:txBody>
      </p:sp>
      <p:sp>
        <p:nvSpPr>
          <p:cNvPr id="64" name="CustomShape 5"/>
          <p:cNvSpPr/>
          <p:nvPr/>
        </p:nvSpPr>
        <p:spPr>
          <a:xfrm>
            <a:off x="8784720" y="6114240"/>
            <a:ext cx="6230880" cy="8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3152"/>
              </a:lnSpc>
            </a:pPr>
            <a:r>
              <a:rPr b="1" lang="en-US" sz="2430" spc="117" strike="noStrike">
                <a:solidFill>
                  <a:srgbClr val="5271ff"/>
                </a:solidFill>
                <a:latin typeface="Montserrat Ultra-Bold"/>
                <a:ea typeface="Montserrat Ultra-Bold"/>
              </a:rPr>
              <a:t>Elabore rapidamente o que você quer discutir.</a:t>
            </a:r>
            <a:endParaRPr b="0" lang="pt-PT" sz="2430" spc="-1" strike="noStrike">
              <a:latin typeface="Arial"/>
            </a:endParaRPr>
          </a:p>
        </p:txBody>
      </p:sp>
      <p:grpSp>
        <p:nvGrpSpPr>
          <p:cNvPr id="65" name="Group 6"/>
          <p:cNvGrpSpPr/>
          <p:nvPr/>
        </p:nvGrpSpPr>
        <p:grpSpPr>
          <a:xfrm>
            <a:off x="-3537720" y="4232160"/>
            <a:ext cx="6566760" cy="6936840"/>
            <a:chOff x="-3537720" y="4232160"/>
            <a:chExt cx="6566760" cy="6936840"/>
          </a:xfrm>
        </p:grpSpPr>
        <p:sp>
          <p:nvSpPr>
            <p:cNvPr id="66" name="CustomShape 7"/>
            <p:cNvSpPr/>
            <p:nvPr/>
          </p:nvSpPr>
          <p:spPr>
            <a:xfrm rot="21071400">
              <a:off x="-3101040" y="4632120"/>
              <a:ext cx="5694120" cy="6136920"/>
            </a:xfrm>
            <a:custGeom>
              <a:avLst/>
              <a:gdLst/>
              <a:ahLst/>
              <a:rect l="l" t="t" r="r" b="b"/>
              <a:pathLst>
                <a:path w="812800" h="875971">
                  <a:moveTo>
                    <a:pt x="406400" y="0"/>
                  </a:moveTo>
                  <a:lnTo>
                    <a:pt x="812800" y="875971"/>
                  </a:lnTo>
                  <a:lnTo>
                    <a:pt x="0" y="87597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e0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CustomShape 8"/>
            <p:cNvSpPr/>
            <p:nvPr/>
          </p:nvSpPr>
          <p:spPr>
            <a:xfrm rot="21071400">
              <a:off x="-2042280" y="7268400"/>
              <a:ext cx="3914640" cy="304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8" name="Group 9"/>
          <p:cNvGrpSpPr/>
          <p:nvPr/>
        </p:nvGrpSpPr>
        <p:grpSpPr>
          <a:xfrm>
            <a:off x="-3072240" y="3444480"/>
            <a:ext cx="9277560" cy="9095040"/>
            <a:chOff x="-3072240" y="3444480"/>
            <a:chExt cx="9277560" cy="9095040"/>
          </a:xfrm>
        </p:grpSpPr>
        <p:sp>
          <p:nvSpPr>
            <p:cNvPr id="69" name="CustomShape 10"/>
            <p:cNvSpPr/>
            <p:nvPr/>
          </p:nvSpPr>
          <p:spPr>
            <a:xfrm rot="19548000">
              <a:off x="-1911960" y="4857840"/>
              <a:ext cx="6957360" cy="6268320"/>
            </a:xfrm>
            <a:custGeom>
              <a:avLst/>
              <a:gdLst/>
              <a:ahLst/>
              <a:rect l="l" t="t" r="r" b="b"/>
              <a:pathLst>
                <a:path w="1601157" h="1442607">
                  <a:moveTo>
                    <a:pt x="800579" y="0"/>
                  </a:moveTo>
                  <a:lnTo>
                    <a:pt x="1601157" y="1442607"/>
                  </a:lnTo>
                  <a:lnTo>
                    <a:pt x="0" y="1442607"/>
                  </a:lnTo>
                  <a:lnTo>
                    <a:pt x="800579" y="0"/>
                  </a:lnTo>
                  <a:close/>
                </a:path>
              </a:pathLst>
            </a:custGeom>
            <a:noFill/>
            <a:ln cap="sq" w="38160">
              <a:solidFill>
                <a:srgbClr val="00e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CustomShape 11"/>
            <p:cNvSpPr/>
            <p:nvPr/>
          </p:nvSpPr>
          <p:spPr>
            <a:xfrm rot="19548000">
              <a:off x="-167400" y="7442280"/>
              <a:ext cx="4782960" cy="3034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1" name="CustomShape 12"/>
          <p:cNvSpPr/>
          <p:nvPr/>
        </p:nvSpPr>
        <p:spPr>
          <a:xfrm>
            <a:off x="12688200" y="-1089000"/>
            <a:ext cx="5991840" cy="5722200"/>
          </a:xfrm>
          <a:custGeom>
            <a:avLst/>
            <a:gdLst/>
            <a:ahLst/>
            <a:rect l="l" t="t" r="r" b="b"/>
            <a:pathLst>
              <a:path w="5992580" h="5722855">
                <a:moveTo>
                  <a:pt x="0" y="0"/>
                </a:moveTo>
                <a:lnTo>
                  <a:pt x="5992580" y="0"/>
                </a:lnTo>
                <a:lnTo>
                  <a:pt x="5992580" y="5722855"/>
                </a:lnTo>
                <a:lnTo>
                  <a:pt x="0" y="572285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1"/>
          <p:cNvGrpSpPr/>
          <p:nvPr/>
        </p:nvGrpSpPr>
        <p:grpSpPr>
          <a:xfrm>
            <a:off x="14527440" y="-1024560"/>
            <a:ext cx="6433200" cy="12479760"/>
            <a:chOff x="14527440" y="-1024560"/>
            <a:chExt cx="6433200" cy="12479760"/>
          </a:xfrm>
        </p:grpSpPr>
        <p:sp>
          <p:nvSpPr>
            <p:cNvPr id="73" name="CustomShape 2"/>
            <p:cNvSpPr/>
            <p:nvPr/>
          </p:nvSpPr>
          <p:spPr>
            <a:xfrm rot="560400">
              <a:off x="15453360" y="-625320"/>
              <a:ext cx="4563000" cy="11788200"/>
            </a:xfrm>
            <a:custGeom>
              <a:avLst/>
              <a:gdLst/>
              <a:ahLst/>
              <a:rect l="l" t="t" r="r" b="b"/>
              <a:pathLst>
                <a:path w="1202001" h="3104945">
                  <a:moveTo>
                    <a:pt x="0" y="0"/>
                  </a:moveTo>
                  <a:lnTo>
                    <a:pt x="1202001" y="0"/>
                  </a:lnTo>
                  <a:lnTo>
                    <a:pt x="1202001" y="3104945"/>
                  </a:lnTo>
                  <a:lnTo>
                    <a:pt x="0" y="3104945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3"/>
            <p:cNvSpPr/>
            <p:nvPr/>
          </p:nvSpPr>
          <p:spPr>
            <a:xfrm rot="560400">
              <a:off x="15462360" y="-732960"/>
              <a:ext cx="4563000" cy="11896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5" name="CustomShape 4"/>
          <p:cNvSpPr/>
          <p:nvPr/>
        </p:nvSpPr>
        <p:spPr>
          <a:xfrm>
            <a:off x="2117880" y="4384440"/>
            <a:ext cx="7806240" cy="154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6063"/>
              </a:lnSpc>
            </a:pPr>
            <a:r>
              <a:rPr b="0" lang="en-US" sz="6390" spc="-321" strike="noStrike">
                <a:solidFill>
                  <a:srgbClr val="000000"/>
                </a:solidFill>
                <a:latin typeface="League Spartan"/>
                <a:ea typeface="League Spartan"/>
              </a:rPr>
              <a:t>Escreva o assunto </a:t>
            </a:r>
            <a:endParaRPr b="0" lang="pt-PT" sz="6390" spc="-1" strike="noStrike">
              <a:latin typeface="Arial"/>
            </a:endParaRPr>
          </a:p>
          <a:p>
            <a:pPr>
              <a:lnSpc>
                <a:spcPts val="6063"/>
              </a:lnSpc>
            </a:pPr>
            <a:r>
              <a:rPr b="0" lang="en-US" sz="6390" spc="-321" strike="noStrike">
                <a:solidFill>
                  <a:srgbClr val="000000"/>
                </a:solidFill>
                <a:latin typeface="League Spartan"/>
                <a:ea typeface="League Spartan"/>
              </a:rPr>
              <a:t>ou a sua ideia</a:t>
            </a:r>
            <a:endParaRPr b="0" lang="pt-PT" sz="6390" spc="-1" strike="noStrike">
              <a:latin typeface="Arial"/>
            </a:endParaRPr>
          </a:p>
        </p:txBody>
      </p:sp>
      <p:sp>
        <p:nvSpPr>
          <p:cNvPr id="76" name="CustomShape 5"/>
          <p:cNvSpPr/>
          <p:nvPr/>
        </p:nvSpPr>
        <p:spPr>
          <a:xfrm>
            <a:off x="2117880" y="6314400"/>
            <a:ext cx="780624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3152"/>
              </a:lnSpc>
            </a:pPr>
            <a:r>
              <a:rPr b="1" lang="en-US" sz="2430" spc="117" strike="noStrike">
                <a:solidFill>
                  <a:srgbClr val="000000"/>
                </a:solidFill>
                <a:latin typeface="Montserrat Ultra-Bold"/>
                <a:ea typeface="Montserrat Ultra-Bold"/>
              </a:rPr>
              <a:t>Adicione um ponto principal.</a:t>
            </a:r>
            <a:endParaRPr b="0" lang="pt-PT" sz="2430" spc="-1" strike="noStrike">
              <a:latin typeface="Arial"/>
            </a:endParaRPr>
          </a:p>
        </p:txBody>
      </p:sp>
      <p:grpSp>
        <p:nvGrpSpPr>
          <p:cNvPr id="77" name="Group 6"/>
          <p:cNvGrpSpPr/>
          <p:nvPr/>
        </p:nvGrpSpPr>
        <p:grpSpPr>
          <a:xfrm>
            <a:off x="13486320" y="3036600"/>
            <a:ext cx="6300360" cy="5870520"/>
            <a:chOff x="13486320" y="3036600"/>
            <a:chExt cx="6300360" cy="5870520"/>
          </a:xfrm>
        </p:grpSpPr>
        <p:sp>
          <p:nvSpPr>
            <p:cNvPr id="78" name="CustomShape 7"/>
            <p:cNvSpPr/>
            <p:nvPr/>
          </p:nvSpPr>
          <p:spPr>
            <a:xfrm rot="16300200">
              <a:off x="13789080" y="2903040"/>
              <a:ext cx="5694120" cy="6136920"/>
            </a:xfrm>
            <a:custGeom>
              <a:avLst/>
              <a:gdLst/>
              <a:ahLst/>
              <a:rect l="l" t="t" r="r" b="b"/>
              <a:pathLst>
                <a:path w="812800" h="875971">
                  <a:moveTo>
                    <a:pt x="406400" y="0"/>
                  </a:moveTo>
                  <a:lnTo>
                    <a:pt x="812800" y="875971"/>
                  </a:lnTo>
                  <a:lnTo>
                    <a:pt x="0" y="87597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e0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8"/>
            <p:cNvSpPr/>
            <p:nvPr/>
          </p:nvSpPr>
          <p:spPr>
            <a:xfrm rot="16300200">
              <a:off x="15783840" y="4479120"/>
              <a:ext cx="3914640" cy="304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0" name="Group 9"/>
          <p:cNvGrpSpPr/>
          <p:nvPr/>
        </p:nvGrpSpPr>
        <p:grpSpPr>
          <a:xfrm>
            <a:off x="13648320" y="4232520"/>
            <a:ext cx="9277560" cy="9095040"/>
            <a:chOff x="13648320" y="4232520"/>
            <a:chExt cx="9277560" cy="9095040"/>
          </a:xfrm>
        </p:grpSpPr>
        <p:sp>
          <p:nvSpPr>
            <p:cNvPr id="81" name="CustomShape 10"/>
            <p:cNvSpPr/>
            <p:nvPr/>
          </p:nvSpPr>
          <p:spPr>
            <a:xfrm rot="19548000">
              <a:off x="14808240" y="5645880"/>
              <a:ext cx="6957360" cy="6268320"/>
            </a:xfrm>
            <a:custGeom>
              <a:avLst/>
              <a:gdLst/>
              <a:ahLst/>
              <a:rect l="l" t="t" r="r" b="b"/>
              <a:pathLst>
                <a:path w="1601157" h="1442607">
                  <a:moveTo>
                    <a:pt x="800579" y="0"/>
                  </a:moveTo>
                  <a:lnTo>
                    <a:pt x="1601157" y="1442607"/>
                  </a:lnTo>
                  <a:lnTo>
                    <a:pt x="0" y="1442607"/>
                  </a:lnTo>
                  <a:lnTo>
                    <a:pt x="800579" y="0"/>
                  </a:lnTo>
                  <a:close/>
                </a:path>
              </a:pathLst>
            </a:custGeom>
            <a:noFill/>
            <a:ln cap="sq"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" name="CustomShape 11"/>
            <p:cNvSpPr/>
            <p:nvPr/>
          </p:nvSpPr>
          <p:spPr>
            <a:xfrm rot="19548000">
              <a:off x="16553160" y="8230320"/>
              <a:ext cx="4782960" cy="3034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3" name="Group 12"/>
          <p:cNvGrpSpPr/>
          <p:nvPr/>
        </p:nvGrpSpPr>
        <p:grpSpPr>
          <a:xfrm>
            <a:off x="-808920" y="9792720"/>
            <a:ext cx="9277560" cy="9095040"/>
            <a:chOff x="-808920" y="9792720"/>
            <a:chExt cx="9277560" cy="9095040"/>
          </a:xfrm>
        </p:grpSpPr>
        <p:sp>
          <p:nvSpPr>
            <p:cNvPr id="84" name="CustomShape 13"/>
            <p:cNvSpPr/>
            <p:nvPr/>
          </p:nvSpPr>
          <p:spPr>
            <a:xfrm rot="19548000">
              <a:off x="351000" y="11206080"/>
              <a:ext cx="6957360" cy="6268320"/>
            </a:xfrm>
            <a:custGeom>
              <a:avLst/>
              <a:gdLst/>
              <a:ahLst/>
              <a:rect l="l" t="t" r="r" b="b"/>
              <a:pathLst>
                <a:path w="1601157" h="1442607">
                  <a:moveTo>
                    <a:pt x="800579" y="0"/>
                  </a:moveTo>
                  <a:lnTo>
                    <a:pt x="1601157" y="1442607"/>
                  </a:lnTo>
                  <a:lnTo>
                    <a:pt x="0" y="1442607"/>
                  </a:lnTo>
                  <a:lnTo>
                    <a:pt x="800579" y="0"/>
                  </a:lnTo>
                  <a:close/>
                </a:path>
              </a:pathLst>
            </a:custGeom>
            <a:noFill/>
            <a:ln cap="sq" w="38160">
              <a:solidFill>
                <a:srgbClr val="ffbd5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14"/>
            <p:cNvSpPr/>
            <p:nvPr/>
          </p:nvSpPr>
          <p:spPr>
            <a:xfrm rot="19548000">
              <a:off x="2095920" y="13790520"/>
              <a:ext cx="4782960" cy="3034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6" name="Group 15"/>
          <p:cNvGrpSpPr/>
          <p:nvPr/>
        </p:nvGrpSpPr>
        <p:grpSpPr>
          <a:xfrm>
            <a:off x="-4932360" y="8179200"/>
            <a:ext cx="9277560" cy="9095040"/>
            <a:chOff x="-4932360" y="8179200"/>
            <a:chExt cx="9277560" cy="9095040"/>
          </a:xfrm>
        </p:grpSpPr>
        <p:sp>
          <p:nvSpPr>
            <p:cNvPr id="87" name="CustomShape 16"/>
            <p:cNvSpPr/>
            <p:nvPr/>
          </p:nvSpPr>
          <p:spPr>
            <a:xfrm rot="19548000">
              <a:off x="-3772080" y="9592560"/>
              <a:ext cx="6957360" cy="6268320"/>
            </a:xfrm>
            <a:custGeom>
              <a:avLst/>
              <a:gdLst/>
              <a:ahLst/>
              <a:rect l="l" t="t" r="r" b="b"/>
              <a:pathLst>
                <a:path w="1601157" h="1442607">
                  <a:moveTo>
                    <a:pt x="800579" y="0"/>
                  </a:moveTo>
                  <a:lnTo>
                    <a:pt x="1601157" y="1442607"/>
                  </a:lnTo>
                  <a:lnTo>
                    <a:pt x="0" y="1442607"/>
                  </a:lnTo>
                  <a:lnTo>
                    <a:pt x="800579" y="0"/>
                  </a:lnTo>
                  <a:close/>
                </a:path>
              </a:pathLst>
            </a:custGeom>
            <a:noFill/>
            <a:ln cap="sq" w="38160">
              <a:solidFill>
                <a:srgbClr val="ffbd5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17"/>
            <p:cNvSpPr/>
            <p:nvPr/>
          </p:nvSpPr>
          <p:spPr>
            <a:xfrm rot="19548000">
              <a:off x="-2027520" y="12177000"/>
              <a:ext cx="4782960" cy="3034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9" name="CustomShape 18"/>
          <p:cNvSpPr/>
          <p:nvPr/>
        </p:nvSpPr>
        <p:spPr>
          <a:xfrm>
            <a:off x="12022560" y="-560160"/>
            <a:ext cx="4273560" cy="4080960"/>
          </a:xfrm>
          <a:custGeom>
            <a:avLst/>
            <a:gdLst/>
            <a:ahLst/>
            <a:rect l="l" t="t" r="r" b="b"/>
            <a:pathLst>
              <a:path w="4274161" h="4081782">
                <a:moveTo>
                  <a:pt x="0" y="0"/>
                </a:moveTo>
                <a:lnTo>
                  <a:pt x="4274162" y="0"/>
                </a:lnTo>
                <a:lnTo>
                  <a:pt x="4274162" y="4081783"/>
                </a:lnTo>
                <a:lnTo>
                  <a:pt x="0" y="408178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337040" y="5619960"/>
            <a:ext cx="7806240" cy="154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6063"/>
              </a:lnSpc>
            </a:pPr>
            <a:r>
              <a:rPr b="0" lang="en-US" sz="6390" spc="-321" strike="noStrike">
                <a:solidFill>
                  <a:srgbClr val="000000"/>
                </a:solidFill>
                <a:latin typeface="League Spartan"/>
                <a:ea typeface="League Spartan"/>
              </a:rPr>
              <a:t>Escreva o assunto </a:t>
            </a:r>
            <a:endParaRPr b="0" lang="pt-PT" sz="6390" spc="-1" strike="noStrike">
              <a:latin typeface="Arial"/>
            </a:endParaRPr>
          </a:p>
          <a:p>
            <a:pPr>
              <a:lnSpc>
                <a:spcPts val="6063"/>
              </a:lnSpc>
            </a:pPr>
            <a:r>
              <a:rPr b="0" lang="en-US" sz="6390" spc="-321" strike="noStrike">
                <a:solidFill>
                  <a:srgbClr val="000000"/>
                </a:solidFill>
                <a:latin typeface="League Spartan"/>
                <a:ea typeface="League Spartan"/>
              </a:rPr>
              <a:t>ou a sua ideia</a:t>
            </a:r>
            <a:endParaRPr b="0" lang="pt-PT" sz="639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337040" y="7549560"/>
            <a:ext cx="780624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3152"/>
              </a:lnSpc>
            </a:pPr>
            <a:r>
              <a:rPr b="1" lang="en-US" sz="2430" spc="117" strike="noStrike">
                <a:solidFill>
                  <a:srgbClr val="5271ff"/>
                </a:solidFill>
                <a:latin typeface="Montserrat Ultra-Bold"/>
                <a:ea typeface="Montserrat Ultra-Bold"/>
              </a:rPr>
              <a:t>Adicione um ponto principal.</a:t>
            </a:r>
            <a:endParaRPr b="0" lang="pt-PT" sz="2430" spc="-1" strike="noStrike">
              <a:latin typeface="Arial"/>
            </a:endParaRPr>
          </a:p>
        </p:txBody>
      </p:sp>
      <p:pic>
        <p:nvPicPr>
          <p:cNvPr id="92" name="Picture 4" descr=""/>
          <p:cNvPicPr/>
          <p:nvPr/>
        </p:nvPicPr>
        <p:blipFill>
          <a:blip r:embed="rId1"/>
          <a:stretch/>
        </p:blipFill>
        <p:spPr>
          <a:xfrm>
            <a:off x="8999280" y="1494000"/>
            <a:ext cx="7971480" cy="7284600"/>
          </a:xfrm>
          <a:prstGeom prst="rect">
            <a:avLst/>
          </a:prstGeom>
          <a:ln>
            <a:noFill/>
          </a:ln>
        </p:spPr>
      </p:pic>
      <p:grpSp>
        <p:nvGrpSpPr>
          <p:cNvPr id="93" name="Group 3"/>
          <p:cNvGrpSpPr/>
          <p:nvPr/>
        </p:nvGrpSpPr>
        <p:grpSpPr>
          <a:xfrm>
            <a:off x="-3116520" y="-2120760"/>
            <a:ext cx="6886800" cy="7223040"/>
            <a:chOff x="-3116520" y="-2120760"/>
            <a:chExt cx="6886800" cy="7223040"/>
          </a:xfrm>
        </p:grpSpPr>
        <p:sp>
          <p:nvSpPr>
            <p:cNvPr id="94" name="CustomShape 4"/>
            <p:cNvSpPr/>
            <p:nvPr/>
          </p:nvSpPr>
          <p:spPr>
            <a:xfrm rot="11549400">
              <a:off x="-2520000" y="-1577520"/>
              <a:ext cx="5694120" cy="6136920"/>
            </a:xfrm>
            <a:custGeom>
              <a:avLst/>
              <a:gdLst/>
              <a:ahLst/>
              <a:rect l="l" t="t" r="r" b="b"/>
              <a:pathLst>
                <a:path w="812800" h="875971">
                  <a:moveTo>
                    <a:pt x="406400" y="0"/>
                  </a:moveTo>
                  <a:lnTo>
                    <a:pt x="812800" y="875971"/>
                  </a:lnTo>
                  <a:lnTo>
                    <a:pt x="0" y="87597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" name="CustomShape 5"/>
            <p:cNvSpPr/>
            <p:nvPr/>
          </p:nvSpPr>
          <p:spPr>
            <a:xfrm rot="11549400">
              <a:off x="-1391400" y="-1112760"/>
              <a:ext cx="3914640" cy="304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6" name="Group 6"/>
          <p:cNvGrpSpPr/>
          <p:nvPr/>
        </p:nvGrpSpPr>
        <p:grpSpPr>
          <a:xfrm>
            <a:off x="14395680" y="6521760"/>
            <a:ext cx="7783560" cy="7531200"/>
            <a:chOff x="14395680" y="6521760"/>
            <a:chExt cx="7783560" cy="7531200"/>
          </a:xfrm>
        </p:grpSpPr>
        <p:sp>
          <p:nvSpPr>
            <p:cNvPr id="97" name="CustomShape 7"/>
            <p:cNvSpPr/>
            <p:nvPr/>
          </p:nvSpPr>
          <p:spPr>
            <a:xfrm rot="14925000">
              <a:off x="15440400" y="7218720"/>
              <a:ext cx="5694120" cy="6136920"/>
            </a:xfrm>
            <a:custGeom>
              <a:avLst/>
              <a:gdLst/>
              <a:ahLst/>
              <a:rect l="l" t="t" r="r" b="b"/>
              <a:pathLst>
                <a:path w="812800" h="875971">
                  <a:moveTo>
                    <a:pt x="406400" y="0"/>
                  </a:moveTo>
                  <a:lnTo>
                    <a:pt x="812800" y="875971"/>
                  </a:lnTo>
                  <a:lnTo>
                    <a:pt x="0" y="87597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e0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" name="CustomShape 8"/>
            <p:cNvSpPr/>
            <p:nvPr/>
          </p:nvSpPr>
          <p:spPr>
            <a:xfrm rot="14925000">
              <a:off x="17360640" y="8361360"/>
              <a:ext cx="3914640" cy="304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9" name="Group 9"/>
          <p:cNvGrpSpPr/>
          <p:nvPr/>
        </p:nvGrpSpPr>
        <p:grpSpPr>
          <a:xfrm>
            <a:off x="-6348240" y="-2392920"/>
            <a:ext cx="9277560" cy="9095040"/>
            <a:chOff x="-6348240" y="-2392920"/>
            <a:chExt cx="9277560" cy="9095040"/>
          </a:xfrm>
        </p:grpSpPr>
        <p:sp>
          <p:nvSpPr>
            <p:cNvPr id="100" name="CustomShape 10"/>
            <p:cNvSpPr/>
            <p:nvPr/>
          </p:nvSpPr>
          <p:spPr>
            <a:xfrm rot="19548000">
              <a:off x="-5187960" y="-979200"/>
              <a:ext cx="6957360" cy="6268320"/>
            </a:xfrm>
            <a:custGeom>
              <a:avLst/>
              <a:gdLst/>
              <a:ahLst/>
              <a:rect l="l" t="t" r="r" b="b"/>
              <a:pathLst>
                <a:path w="1601157" h="1442607">
                  <a:moveTo>
                    <a:pt x="800579" y="0"/>
                  </a:moveTo>
                  <a:lnTo>
                    <a:pt x="1601157" y="1442607"/>
                  </a:lnTo>
                  <a:lnTo>
                    <a:pt x="0" y="1442607"/>
                  </a:lnTo>
                  <a:lnTo>
                    <a:pt x="800579" y="0"/>
                  </a:lnTo>
                  <a:close/>
                </a:path>
              </a:pathLst>
            </a:custGeom>
            <a:noFill/>
            <a:ln cap="sq" w="38160">
              <a:solidFill>
                <a:srgbClr val="004aa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" name="CustomShape 11"/>
            <p:cNvSpPr/>
            <p:nvPr/>
          </p:nvSpPr>
          <p:spPr>
            <a:xfrm rot="19548000">
              <a:off x="-3443040" y="1604520"/>
              <a:ext cx="4782960" cy="3034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2" name="CustomShape 12"/>
          <p:cNvSpPr/>
          <p:nvPr/>
        </p:nvSpPr>
        <p:spPr>
          <a:xfrm>
            <a:off x="14396040" y="7488000"/>
            <a:ext cx="3891600" cy="3716280"/>
          </a:xfrm>
          <a:custGeom>
            <a:avLst/>
            <a:gdLst/>
            <a:ahLst/>
            <a:rect l="l" t="t" r="r" b="b"/>
            <a:pathLst>
              <a:path w="3892154" h="3716969">
                <a:moveTo>
                  <a:pt x="0" y="0"/>
                </a:moveTo>
                <a:lnTo>
                  <a:pt x="3892154" y="0"/>
                </a:lnTo>
                <a:lnTo>
                  <a:pt x="3892154" y="3716968"/>
                </a:lnTo>
                <a:lnTo>
                  <a:pt x="0" y="371696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4a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2525400" y="3975480"/>
            <a:ext cx="4211280" cy="308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6063"/>
              </a:lnSpc>
            </a:pPr>
            <a:r>
              <a:rPr b="0" lang="en-US" sz="6390" spc="-321" strike="noStrike">
                <a:solidFill>
                  <a:srgbClr val="ffffff"/>
                </a:solidFill>
                <a:latin typeface="League Spartan"/>
                <a:ea typeface="League Spartan"/>
              </a:rPr>
              <a:t>Adicione </a:t>
            </a:r>
            <a:endParaRPr b="0" lang="pt-PT" sz="6390" spc="-1" strike="noStrike">
              <a:latin typeface="Arial"/>
            </a:endParaRPr>
          </a:p>
          <a:p>
            <a:pPr>
              <a:lnSpc>
                <a:spcPts val="6063"/>
              </a:lnSpc>
            </a:pPr>
            <a:r>
              <a:rPr b="0" lang="en-US" sz="6390" spc="-321" strike="noStrike">
                <a:solidFill>
                  <a:srgbClr val="ffffff"/>
                </a:solidFill>
                <a:latin typeface="League Spartan"/>
                <a:ea typeface="League Spartan"/>
              </a:rPr>
              <a:t>um título </a:t>
            </a:r>
            <a:endParaRPr b="0" lang="pt-PT" sz="6390" spc="-1" strike="noStrike">
              <a:latin typeface="Arial"/>
            </a:endParaRPr>
          </a:p>
          <a:p>
            <a:pPr>
              <a:lnSpc>
                <a:spcPts val="6063"/>
              </a:lnSpc>
            </a:pPr>
            <a:r>
              <a:rPr b="0" lang="en-US" sz="6390" spc="-321" strike="noStrike">
                <a:solidFill>
                  <a:srgbClr val="ffffff"/>
                </a:solidFill>
                <a:latin typeface="League Spartan"/>
                <a:ea typeface="League Spartan"/>
              </a:rPr>
              <a:t>para </a:t>
            </a:r>
            <a:endParaRPr b="0" lang="pt-PT" sz="6390" spc="-1" strike="noStrike">
              <a:latin typeface="Arial"/>
            </a:endParaRPr>
          </a:p>
          <a:p>
            <a:pPr>
              <a:lnSpc>
                <a:spcPts val="6063"/>
              </a:lnSpc>
            </a:pPr>
            <a:r>
              <a:rPr b="0" lang="en-US" sz="6390" spc="-321" strike="noStrike">
                <a:solidFill>
                  <a:srgbClr val="ffffff"/>
                </a:solidFill>
                <a:latin typeface="League Spartan"/>
                <a:ea typeface="League Spartan"/>
              </a:rPr>
              <a:t>a seção</a:t>
            </a:r>
            <a:endParaRPr b="0" lang="pt-PT" sz="6390" spc="-1" strike="noStrike">
              <a:latin typeface="Arial"/>
            </a:endParaRPr>
          </a:p>
        </p:txBody>
      </p:sp>
      <p:grpSp>
        <p:nvGrpSpPr>
          <p:cNvPr id="104" name="Group 2"/>
          <p:cNvGrpSpPr/>
          <p:nvPr/>
        </p:nvGrpSpPr>
        <p:grpSpPr>
          <a:xfrm>
            <a:off x="6499440" y="-3673080"/>
            <a:ext cx="15465240" cy="16495560"/>
            <a:chOff x="6499440" y="-3673080"/>
            <a:chExt cx="15465240" cy="16495560"/>
          </a:xfrm>
        </p:grpSpPr>
        <p:sp>
          <p:nvSpPr>
            <p:cNvPr id="105" name="CustomShape 3"/>
            <p:cNvSpPr/>
            <p:nvPr/>
          </p:nvSpPr>
          <p:spPr>
            <a:xfrm rot="19099800">
              <a:off x="11707920" y="-4220280"/>
              <a:ext cx="5047560" cy="17590320"/>
            </a:xfrm>
            <a:custGeom>
              <a:avLst/>
              <a:gdLst/>
              <a:ahLst/>
              <a:rect l="l" t="t" r="r" b="b"/>
              <a:pathLst>
                <a:path w="812800" h="2832216">
                  <a:moveTo>
                    <a:pt x="406400" y="0"/>
                  </a:moveTo>
                  <a:lnTo>
                    <a:pt x="812800" y="2832216"/>
                  </a:lnTo>
                  <a:lnTo>
                    <a:pt x="0" y="283221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e0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CustomShape 4"/>
            <p:cNvSpPr/>
            <p:nvPr/>
          </p:nvSpPr>
          <p:spPr>
            <a:xfrm rot="19099800">
              <a:off x="14734800" y="2916720"/>
              <a:ext cx="3470040" cy="8344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7" name="Group 5"/>
          <p:cNvGrpSpPr/>
          <p:nvPr/>
        </p:nvGrpSpPr>
        <p:grpSpPr>
          <a:xfrm>
            <a:off x="6032880" y="1341720"/>
            <a:ext cx="16399080" cy="14199840"/>
            <a:chOff x="6032880" y="1341720"/>
            <a:chExt cx="16399080" cy="14199840"/>
          </a:xfrm>
        </p:grpSpPr>
        <p:sp>
          <p:nvSpPr>
            <p:cNvPr id="108" name="CustomShape 6"/>
            <p:cNvSpPr/>
            <p:nvPr/>
          </p:nvSpPr>
          <p:spPr>
            <a:xfrm rot="3259800">
              <a:off x="11148840" y="561600"/>
              <a:ext cx="6167160" cy="15759720"/>
            </a:xfrm>
            <a:custGeom>
              <a:avLst/>
              <a:gdLst/>
              <a:ahLst/>
              <a:rect l="l" t="t" r="r" b="b"/>
              <a:pathLst>
                <a:path w="1601157" h="4091234">
                  <a:moveTo>
                    <a:pt x="800579" y="0"/>
                  </a:moveTo>
                  <a:lnTo>
                    <a:pt x="1601157" y="4091234"/>
                  </a:lnTo>
                  <a:lnTo>
                    <a:pt x="0" y="4091234"/>
                  </a:lnTo>
                  <a:lnTo>
                    <a:pt x="800579" y="0"/>
                  </a:lnTo>
                  <a:close/>
                </a:path>
              </a:pathLst>
            </a:custGeom>
            <a:noFill/>
            <a:ln cap="sq"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" name="CustomShape 7"/>
            <p:cNvSpPr/>
            <p:nvPr/>
          </p:nvSpPr>
          <p:spPr>
            <a:xfrm rot="3259800">
              <a:off x="9641880" y="6500880"/>
              <a:ext cx="4239720" cy="7426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0" name="CustomShape 8"/>
          <p:cNvSpPr/>
          <p:nvPr/>
        </p:nvSpPr>
        <p:spPr>
          <a:xfrm>
            <a:off x="13534200" y="5143680"/>
            <a:ext cx="5059440" cy="4831920"/>
          </a:xfrm>
          <a:custGeom>
            <a:avLst/>
            <a:gdLst/>
            <a:ahLst/>
            <a:rect l="l" t="t" r="r" b="b"/>
            <a:pathLst>
              <a:path w="5060322" h="4832558">
                <a:moveTo>
                  <a:pt x="0" y="0"/>
                </a:moveTo>
                <a:lnTo>
                  <a:pt x="5060323" y="0"/>
                </a:lnTo>
                <a:lnTo>
                  <a:pt x="5060323" y="4832558"/>
                </a:lnTo>
                <a:lnTo>
                  <a:pt x="0" y="483255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"/>
          <p:cNvGrpSpPr/>
          <p:nvPr/>
        </p:nvGrpSpPr>
        <p:grpSpPr>
          <a:xfrm>
            <a:off x="8968680" y="2239560"/>
            <a:ext cx="18639360" cy="17785440"/>
            <a:chOff x="8968680" y="2239560"/>
            <a:chExt cx="18639360" cy="17785440"/>
          </a:xfrm>
        </p:grpSpPr>
        <p:sp>
          <p:nvSpPr>
            <p:cNvPr id="112" name="CustomShape 2"/>
            <p:cNvSpPr/>
            <p:nvPr/>
          </p:nvSpPr>
          <p:spPr>
            <a:xfrm rot="3329400">
              <a:off x="12568680" y="3754800"/>
              <a:ext cx="11439000" cy="14754960"/>
            </a:xfrm>
            <a:custGeom>
              <a:avLst/>
              <a:gdLst/>
              <a:ahLst/>
              <a:rect l="l" t="t" r="r" b="b"/>
              <a:pathLst>
                <a:path w="1388330" h="1790736">
                  <a:moveTo>
                    <a:pt x="694165" y="0"/>
                  </a:moveTo>
                  <a:lnTo>
                    <a:pt x="1388330" y="1790736"/>
                  </a:lnTo>
                  <a:lnTo>
                    <a:pt x="0" y="1790736"/>
                  </a:lnTo>
                  <a:lnTo>
                    <a:pt x="694165" y="0"/>
                  </a:lnTo>
                  <a:close/>
                </a:path>
              </a:pathLst>
            </a:custGeom>
            <a:solidFill>
              <a:srgbClr val="5ce1e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CustomShape 3"/>
            <p:cNvSpPr/>
            <p:nvPr/>
          </p:nvSpPr>
          <p:spPr>
            <a:xfrm rot="3329400">
              <a:off x="12064320" y="9164520"/>
              <a:ext cx="7864200" cy="7085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4" name="Group 4"/>
          <p:cNvGrpSpPr/>
          <p:nvPr/>
        </p:nvGrpSpPr>
        <p:grpSpPr>
          <a:xfrm>
            <a:off x="-6911640" y="-5142960"/>
            <a:ext cx="16180560" cy="19330200"/>
            <a:chOff x="-6911640" y="-5142960"/>
            <a:chExt cx="16180560" cy="19330200"/>
          </a:xfrm>
        </p:grpSpPr>
        <p:sp>
          <p:nvSpPr>
            <p:cNvPr id="115" name="CustomShape 5"/>
            <p:cNvSpPr/>
            <p:nvPr/>
          </p:nvSpPr>
          <p:spPr>
            <a:xfrm rot="12667200">
              <a:off x="-2966400" y="-4264920"/>
              <a:ext cx="8290440" cy="17574480"/>
            </a:xfrm>
            <a:custGeom>
              <a:avLst/>
              <a:gdLst/>
              <a:ahLst/>
              <a:rect l="l" t="t" r="r" b="b"/>
              <a:pathLst>
                <a:path w="812800" h="1722941">
                  <a:moveTo>
                    <a:pt x="406400" y="0"/>
                  </a:moveTo>
                  <a:lnTo>
                    <a:pt x="812800" y="1722941"/>
                  </a:lnTo>
                  <a:lnTo>
                    <a:pt x="0" y="172294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CustomShape 6"/>
            <p:cNvSpPr/>
            <p:nvPr/>
          </p:nvSpPr>
          <p:spPr>
            <a:xfrm rot="12667200">
              <a:off x="37080" y="-2533680"/>
              <a:ext cx="5699520" cy="8450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7" name="CustomShape 7"/>
          <p:cNvSpPr/>
          <p:nvPr/>
        </p:nvSpPr>
        <p:spPr>
          <a:xfrm>
            <a:off x="9452160" y="4384440"/>
            <a:ext cx="7806240" cy="154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6063"/>
              </a:lnSpc>
            </a:pPr>
            <a:r>
              <a:rPr b="0" lang="en-US" sz="6390" spc="-321" strike="noStrike">
                <a:solidFill>
                  <a:srgbClr val="000000"/>
                </a:solidFill>
                <a:latin typeface="League Spartan"/>
                <a:ea typeface="League Spartan"/>
              </a:rPr>
              <a:t>Escreva o assunto </a:t>
            </a:r>
            <a:endParaRPr b="0" lang="pt-PT" sz="6390" spc="-1" strike="noStrike">
              <a:latin typeface="Arial"/>
            </a:endParaRPr>
          </a:p>
          <a:p>
            <a:pPr>
              <a:lnSpc>
                <a:spcPts val="6063"/>
              </a:lnSpc>
            </a:pPr>
            <a:r>
              <a:rPr b="0" lang="en-US" sz="6390" spc="-321" strike="noStrike">
                <a:solidFill>
                  <a:srgbClr val="000000"/>
                </a:solidFill>
                <a:latin typeface="League Spartan"/>
                <a:ea typeface="League Spartan"/>
              </a:rPr>
              <a:t>ou a sua ideia</a:t>
            </a:r>
            <a:endParaRPr b="0" lang="pt-PT" sz="6390" spc="-1" strike="noStrike">
              <a:latin typeface="Arial"/>
            </a:endParaRPr>
          </a:p>
        </p:txBody>
      </p:sp>
      <p:sp>
        <p:nvSpPr>
          <p:cNvPr id="118" name="CustomShape 8"/>
          <p:cNvSpPr/>
          <p:nvPr/>
        </p:nvSpPr>
        <p:spPr>
          <a:xfrm>
            <a:off x="9452160" y="6114240"/>
            <a:ext cx="6230880" cy="8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3152"/>
              </a:lnSpc>
            </a:pPr>
            <a:r>
              <a:rPr b="1" lang="en-US" sz="2430" spc="117" strike="noStrike">
                <a:solidFill>
                  <a:srgbClr val="000000"/>
                </a:solidFill>
                <a:latin typeface="Montserrat Bold"/>
                <a:ea typeface="Montserrat Bold"/>
              </a:rPr>
              <a:t>Elabore rapidamente o que você quer discutir.</a:t>
            </a:r>
            <a:endParaRPr b="0" lang="pt-PT" sz="2430" spc="-1" strike="noStrike">
              <a:latin typeface="Arial"/>
            </a:endParaRPr>
          </a:p>
        </p:txBody>
      </p:sp>
      <p:sp>
        <p:nvSpPr>
          <p:cNvPr id="119" name="CustomShape 9"/>
          <p:cNvSpPr/>
          <p:nvPr/>
        </p:nvSpPr>
        <p:spPr>
          <a:xfrm>
            <a:off x="0" y="-1114560"/>
            <a:ext cx="5991840" cy="5722200"/>
          </a:xfrm>
          <a:custGeom>
            <a:avLst/>
            <a:gdLst/>
            <a:ahLst/>
            <a:rect l="l" t="t" r="r" b="b"/>
            <a:pathLst>
              <a:path w="5992580" h="5722855">
                <a:moveTo>
                  <a:pt x="0" y="0"/>
                </a:moveTo>
                <a:lnTo>
                  <a:pt x="5992580" y="0"/>
                </a:lnTo>
                <a:lnTo>
                  <a:pt x="5992580" y="5722855"/>
                </a:lnTo>
                <a:lnTo>
                  <a:pt x="0" y="5722855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871280" y="2455200"/>
            <a:ext cx="4054680" cy="308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6063"/>
              </a:lnSpc>
            </a:pPr>
            <a:r>
              <a:rPr b="0" lang="en-US" sz="6390" spc="-321" strike="noStrike">
                <a:solidFill>
                  <a:srgbClr val="000000"/>
                </a:solidFill>
                <a:latin typeface="League Spartan"/>
                <a:ea typeface="League Spartan"/>
              </a:rPr>
              <a:t>Escreva </a:t>
            </a:r>
            <a:endParaRPr b="0" lang="pt-PT" sz="6390" spc="-1" strike="noStrike">
              <a:latin typeface="Arial"/>
            </a:endParaRPr>
          </a:p>
          <a:p>
            <a:pPr>
              <a:lnSpc>
                <a:spcPts val="6063"/>
              </a:lnSpc>
            </a:pPr>
            <a:r>
              <a:rPr b="0" lang="en-US" sz="6390" spc="-321" strike="noStrike">
                <a:solidFill>
                  <a:srgbClr val="000000"/>
                </a:solidFill>
                <a:latin typeface="League Spartan"/>
                <a:ea typeface="League Spartan"/>
              </a:rPr>
              <a:t>o assunto ou a sua ideia</a:t>
            </a:r>
            <a:endParaRPr b="0" lang="pt-PT" sz="639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871280" y="6795720"/>
            <a:ext cx="3426120" cy="160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3152"/>
              </a:lnSpc>
              <a:tabLst>
                <a:tab algn="l" pos="0"/>
              </a:tabLst>
            </a:pPr>
            <a:r>
              <a:rPr b="1" lang="en-US" sz="2430" spc="117" strike="noStrike">
                <a:solidFill>
                  <a:srgbClr val="000000"/>
                </a:solidFill>
                <a:latin typeface="Montserrat Bold"/>
                <a:ea typeface="Montserrat Bold"/>
              </a:rPr>
              <a:t>Elabore rapidamente o que você quer discutir. </a:t>
            </a:r>
            <a:endParaRPr b="0" lang="pt-PT" sz="243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1871280" y="6157080"/>
            <a:ext cx="5085360" cy="29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2341"/>
              </a:lnSpc>
            </a:pPr>
            <a:r>
              <a:rPr b="1" lang="en-US" sz="1800" spc="83" strike="noStrike">
                <a:solidFill>
                  <a:srgbClr val="000000"/>
                </a:solidFill>
                <a:latin typeface="Montserrat Ultra-Bold"/>
                <a:ea typeface="Montserrat Ultra-Bold"/>
              </a:rPr>
              <a:t>ADICIONE UM PONTO PRINCIPAL</a:t>
            </a:r>
            <a:endParaRPr b="0" lang="pt-PT" sz="1800" spc="-1" strike="noStrike"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7337880" y="3324240"/>
            <a:ext cx="3426120" cy="160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3152"/>
              </a:lnSpc>
              <a:tabLst>
                <a:tab algn="l" pos="0"/>
              </a:tabLst>
            </a:pPr>
            <a:r>
              <a:rPr b="1" lang="en-US" sz="2430" spc="117" strike="noStrike">
                <a:solidFill>
                  <a:srgbClr val="000000"/>
                </a:solidFill>
                <a:latin typeface="Montserrat Bold"/>
                <a:ea typeface="Montserrat Bold"/>
              </a:rPr>
              <a:t>Elabore rapidamente o que você quer discutir. </a:t>
            </a:r>
            <a:endParaRPr b="0" lang="pt-PT" sz="2430" spc="-1" strike="noStrike">
              <a:latin typeface="Arial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7337880" y="2655000"/>
            <a:ext cx="5085360" cy="29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2341"/>
              </a:lnSpc>
            </a:pPr>
            <a:r>
              <a:rPr b="1" lang="en-US" sz="1800" spc="83" strike="noStrike">
                <a:solidFill>
                  <a:srgbClr val="000000"/>
                </a:solidFill>
                <a:latin typeface="Montserrat Ultra-Bold"/>
                <a:ea typeface="Montserrat Ultra-Bold"/>
              </a:rPr>
              <a:t>ADICIONE UM PONTO PRINCIPAL</a:t>
            </a:r>
            <a:endParaRPr b="0" lang="pt-PT" sz="1800" spc="-1" strike="noStrike">
              <a:latin typeface="Arial"/>
            </a:endParaRPr>
          </a:p>
        </p:txBody>
      </p:sp>
      <p:sp>
        <p:nvSpPr>
          <p:cNvPr id="125" name="CustomShape 6"/>
          <p:cNvSpPr/>
          <p:nvPr/>
        </p:nvSpPr>
        <p:spPr>
          <a:xfrm>
            <a:off x="7337880" y="6795720"/>
            <a:ext cx="3426120" cy="160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3152"/>
              </a:lnSpc>
              <a:tabLst>
                <a:tab algn="l" pos="0"/>
              </a:tabLst>
            </a:pPr>
            <a:r>
              <a:rPr b="1" lang="en-US" sz="2430" spc="117" strike="noStrike">
                <a:solidFill>
                  <a:srgbClr val="000000"/>
                </a:solidFill>
                <a:latin typeface="Montserrat Bold"/>
                <a:ea typeface="Montserrat Bold"/>
              </a:rPr>
              <a:t>Elabore rapidamente o que você quer discutir.</a:t>
            </a:r>
            <a:endParaRPr b="0" lang="pt-PT" sz="2430" spc="-1" strike="noStrike">
              <a:latin typeface="Arial"/>
            </a:endParaRPr>
          </a:p>
        </p:txBody>
      </p:sp>
      <p:sp>
        <p:nvSpPr>
          <p:cNvPr id="126" name="CustomShape 7"/>
          <p:cNvSpPr/>
          <p:nvPr/>
        </p:nvSpPr>
        <p:spPr>
          <a:xfrm>
            <a:off x="7337880" y="6157080"/>
            <a:ext cx="5085360" cy="29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2341"/>
              </a:lnSpc>
            </a:pPr>
            <a:r>
              <a:rPr b="1" lang="en-US" sz="1800" spc="83" strike="noStrike">
                <a:solidFill>
                  <a:srgbClr val="000000"/>
                </a:solidFill>
                <a:latin typeface="Montserrat Ultra-Bold"/>
                <a:ea typeface="Montserrat Ultra-Bold"/>
              </a:rPr>
              <a:t>ADICIONE UM PONTO PRINCIPAL</a:t>
            </a:r>
            <a:endParaRPr b="0" lang="pt-PT" sz="1800" spc="-1" strike="noStrike">
              <a:latin typeface="Arial"/>
            </a:endParaRPr>
          </a:p>
        </p:txBody>
      </p:sp>
      <p:grpSp>
        <p:nvGrpSpPr>
          <p:cNvPr id="127" name="Group 8"/>
          <p:cNvGrpSpPr/>
          <p:nvPr/>
        </p:nvGrpSpPr>
        <p:grpSpPr>
          <a:xfrm>
            <a:off x="14527440" y="-1024560"/>
            <a:ext cx="6433200" cy="12479760"/>
            <a:chOff x="14527440" y="-1024560"/>
            <a:chExt cx="6433200" cy="12479760"/>
          </a:xfrm>
        </p:grpSpPr>
        <p:sp>
          <p:nvSpPr>
            <p:cNvPr id="128" name="CustomShape 9"/>
            <p:cNvSpPr/>
            <p:nvPr/>
          </p:nvSpPr>
          <p:spPr>
            <a:xfrm rot="560400">
              <a:off x="15453360" y="-625320"/>
              <a:ext cx="4563000" cy="11788200"/>
            </a:xfrm>
            <a:custGeom>
              <a:avLst/>
              <a:gdLst/>
              <a:ahLst/>
              <a:rect l="l" t="t" r="r" b="b"/>
              <a:pathLst>
                <a:path w="1202001" h="3104945">
                  <a:moveTo>
                    <a:pt x="0" y="0"/>
                  </a:moveTo>
                  <a:lnTo>
                    <a:pt x="1202001" y="0"/>
                  </a:lnTo>
                  <a:lnTo>
                    <a:pt x="1202001" y="3104945"/>
                  </a:lnTo>
                  <a:lnTo>
                    <a:pt x="0" y="3104945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" name="CustomShape 10"/>
            <p:cNvSpPr/>
            <p:nvPr/>
          </p:nvSpPr>
          <p:spPr>
            <a:xfrm rot="560400">
              <a:off x="15462360" y="-732960"/>
              <a:ext cx="4563000" cy="11896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0" name="Group 11"/>
          <p:cNvGrpSpPr/>
          <p:nvPr/>
        </p:nvGrpSpPr>
        <p:grpSpPr>
          <a:xfrm>
            <a:off x="9836640" y="-3324240"/>
            <a:ext cx="10105920" cy="7377480"/>
            <a:chOff x="9836640" y="-3324240"/>
            <a:chExt cx="10105920" cy="7377480"/>
          </a:xfrm>
        </p:grpSpPr>
        <p:sp>
          <p:nvSpPr>
            <p:cNvPr id="131" name="CustomShape 12"/>
            <p:cNvSpPr/>
            <p:nvPr/>
          </p:nvSpPr>
          <p:spPr>
            <a:xfrm rot="16876800">
              <a:off x="12042360" y="-4219920"/>
              <a:ext cx="5694120" cy="9169200"/>
            </a:xfrm>
            <a:custGeom>
              <a:avLst/>
              <a:gdLst/>
              <a:ahLst/>
              <a:rect l="l" t="t" r="r" b="b"/>
              <a:pathLst>
                <a:path w="812800" h="1308752">
                  <a:moveTo>
                    <a:pt x="406400" y="0"/>
                  </a:moveTo>
                  <a:lnTo>
                    <a:pt x="812800" y="1308752"/>
                  </a:lnTo>
                  <a:lnTo>
                    <a:pt x="0" y="130875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e0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CustomShape 13"/>
            <p:cNvSpPr/>
            <p:nvPr/>
          </p:nvSpPr>
          <p:spPr>
            <a:xfrm rot="16876800">
              <a:off x="14600160" y="-1531800"/>
              <a:ext cx="3914640" cy="4456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3" name="Group 14"/>
          <p:cNvGrpSpPr/>
          <p:nvPr/>
        </p:nvGrpSpPr>
        <p:grpSpPr>
          <a:xfrm>
            <a:off x="13833360" y="-917280"/>
            <a:ext cx="9277560" cy="9095040"/>
            <a:chOff x="13833360" y="-917280"/>
            <a:chExt cx="9277560" cy="9095040"/>
          </a:xfrm>
        </p:grpSpPr>
        <p:sp>
          <p:nvSpPr>
            <p:cNvPr id="134" name="CustomShape 15"/>
            <p:cNvSpPr/>
            <p:nvPr/>
          </p:nvSpPr>
          <p:spPr>
            <a:xfrm rot="19548000">
              <a:off x="14993280" y="496080"/>
              <a:ext cx="6957360" cy="6268320"/>
            </a:xfrm>
            <a:custGeom>
              <a:avLst/>
              <a:gdLst/>
              <a:ahLst/>
              <a:rect l="l" t="t" r="r" b="b"/>
              <a:pathLst>
                <a:path w="1601157" h="1442607">
                  <a:moveTo>
                    <a:pt x="800579" y="0"/>
                  </a:moveTo>
                  <a:lnTo>
                    <a:pt x="1601157" y="1442607"/>
                  </a:lnTo>
                  <a:lnTo>
                    <a:pt x="0" y="1442607"/>
                  </a:lnTo>
                  <a:lnTo>
                    <a:pt x="800579" y="0"/>
                  </a:lnTo>
                  <a:close/>
                </a:path>
              </a:pathLst>
            </a:custGeom>
            <a:noFill/>
            <a:ln cap="sq"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CustomShape 16"/>
            <p:cNvSpPr/>
            <p:nvPr/>
          </p:nvSpPr>
          <p:spPr>
            <a:xfrm rot="19548000">
              <a:off x="16737840" y="3080160"/>
              <a:ext cx="4782960" cy="3034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6" name="CustomShape 17"/>
          <p:cNvSpPr/>
          <p:nvPr/>
        </p:nvSpPr>
        <p:spPr>
          <a:xfrm>
            <a:off x="13833720" y="-515520"/>
            <a:ext cx="4039920" cy="3858120"/>
          </a:xfrm>
          <a:custGeom>
            <a:avLst/>
            <a:gdLst/>
            <a:ahLst/>
            <a:rect l="l" t="t" r="r" b="b"/>
            <a:pathLst>
              <a:path w="4040747" h="3858874">
                <a:moveTo>
                  <a:pt x="0" y="0"/>
                </a:moveTo>
                <a:lnTo>
                  <a:pt x="4040747" y="0"/>
                </a:lnTo>
                <a:lnTo>
                  <a:pt x="4040747" y="3858874"/>
                </a:lnTo>
                <a:lnTo>
                  <a:pt x="0" y="385887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8479080" y="4569480"/>
            <a:ext cx="7806240" cy="154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ts val="6063"/>
              </a:lnSpc>
            </a:pPr>
            <a:r>
              <a:rPr b="0" lang="en-US" sz="6390" spc="-321" strike="noStrike">
                <a:solidFill>
                  <a:srgbClr val="000000"/>
                </a:solidFill>
                <a:latin typeface="League Spartan"/>
                <a:ea typeface="League Spartan"/>
              </a:rPr>
              <a:t>Escreva o assunto </a:t>
            </a:r>
            <a:endParaRPr b="0" lang="pt-PT" sz="6390" spc="-1" strike="noStrike">
              <a:latin typeface="Arial"/>
            </a:endParaRPr>
          </a:p>
          <a:p>
            <a:pPr algn="r">
              <a:lnSpc>
                <a:spcPts val="6063"/>
              </a:lnSpc>
            </a:pPr>
            <a:r>
              <a:rPr b="0" lang="en-US" sz="6390" spc="-321" strike="noStrike">
                <a:solidFill>
                  <a:srgbClr val="000000"/>
                </a:solidFill>
                <a:latin typeface="League Spartan"/>
                <a:ea typeface="League Spartan"/>
              </a:rPr>
              <a:t>ou a sua ideia</a:t>
            </a:r>
            <a:endParaRPr b="0" lang="pt-PT" sz="639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0054440" y="6292800"/>
            <a:ext cx="6230880" cy="80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ts val="3152"/>
              </a:lnSpc>
            </a:pPr>
            <a:r>
              <a:rPr b="1" lang="en-US" sz="2430" spc="117" strike="noStrike">
                <a:solidFill>
                  <a:srgbClr val="5271ff"/>
                </a:solidFill>
                <a:latin typeface="Montserrat Bold"/>
                <a:ea typeface="Montserrat Bold"/>
              </a:rPr>
              <a:t>Elabore rapidamente o que você quer discutir.</a:t>
            </a:r>
            <a:endParaRPr b="0" lang="pt-PT" sz="2430" spc="-1" strike="noStrike">
              <a:latin typeface="Arial"/>
            </a:endParaRPr>
          </a:p>
        </p:txBody>
      </p:sp>
      <p:grpSp>
        <p:nvGrpSpPr>
          <p:cNvPr id="139" name="Group 3"/>
          <p:cNvGrpSpPr/>
          <p:nvPr/>
        </p:nvGrpSpPr>
        <p:grpSpPr>
          <a:xfrm>
            <a:off x="-2847600" y="3837960"/>
            <a:ext cx="7074720" cy="7624440"/>
            <a:chOff x="-2847600" y="3837960"/>
            <a:chExt cx="7074720" cy="7624440"/>
          </a:xfrm>
        </p:grpSpPr>
        <p:sp>
          <p:nvSpPr>
            <p:cNvPr id="140" name="CustomShape 4"/>
            <p:cNvSpPr/>
            <p:nvPr/>
          </p:nvSpPr>
          <p:spPr>
            <a:xfrm>
              <a:off x="-2847600" y="3837960"/>
              <a:ext cx="7074720" cy="7624440"/>
            </a:xfrm>
            <a:custGeom>
              <a:avLst/>
              <a:gdLst/>
              <a:ahLst/>
              <a:rect l="l" t="t" r="r" b="b"/>
              <a:pathLst>
                <a:path w="812800" h="875971">
                  <a:moveTo>
                    <a:pt x="406400" y="0"/>
                  </a:moveTo>
                  <a:lnTo>
                    <a:pt x="812800" y="875971"/>
                  </a:lnTo>
                  <a:lnTo>
                    <a:pt x="0" y="87597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5"/>
            <p:cNvSpPr/>
            <p:nvPr/>
          </p:nvSpPr>
          <p:spPr>
            <a:xfrm>
              <a:off x="-1742040" y="7129440"/>
              <a:ext cx="4863600" cy="3788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2" name="Group 6"/>
          <p:cNvGrpSpPr/>
          <p:nvPr/>
        </p:nvGrpSpPr>
        <p:grpSpPr>
          <a:xfrm>
            <a:off x="-1779480" y="-915120"/>
            <a:ext cx="3575520" cy="12009600"/>
            <a:chOff x="-1779480" y="-915120"/>
            <a:chExt cx="3575520" cy="12009600"/>
          </a:xfrm>
        </p:grpSpPr>
        <p:sp>
          <p:nvSpPr>
            <p:cNvPr id="143" name="CustomShape 7"/>
            <p:cNvSpPr/>
            <p:nvPr/>
          </p:nvSpPr>
          <p:spPr>
            <a:xfrm rot="560400">
              <a:off x="-833400" y="-750960"/>
              <a:ext cx="1666800" cy="11788200"/>
            </a:xfrm>
            <a:custGeom>
              <a:avLst/>
              <a:gdLst/>
              <a:ahLst/>
              <a:rect l="l" t="t" r="r" b="b"/>
              <a:pathLst>
                <a:path w="439206" h="3104945">
                  <a:moveTo>
                    <a:pt x="0" y="0"/>
                  </a:moveTo>
                  <a:lnTo>
                    <a:pt x="439206" y="0"/>
                  </a:lnTo>
                  <a:lnTo>
                    <a:pt x="439206" y="3104945"/>
                  </a:lnTo>
                  <a:lnTo>
                    <a:pt x="0" y="3104945"/>
                  </a:lnTo>
                  <a:close/>
                </a:path>
              </a:pathLst>
            </a:custGeom>
            <a:solidFill>
              <a:srgbClr val="00e0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CustomShape 8"/>
            <p:cNvSpPr/>
            <p:nvPr/>
          </p:nvSpPr>
          <p:spPr>
            <a:xfrm rot="560400">
              <a:off x="-825120" y="-858600"/>
              <a:ext cx="1666800" cy="11896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5" name="Group 9"/>
          <p:cNvGrpSpPr/>
          <p:nvPr/>
        </p:nvGrpSpPr>
        <p:grpSpPr>
          <a:xfrm>
            <a:off x="-4639320" y="1028880"/>
            <a:ext cx="9277560" cy="9095040"/>
            <a:chOff x="-4639320" y="1028880"/>
            <a:chExt cx="9277560" cy="9095040"/>
          </a:xfrm>
        </p:grpSpPr>
        <p:sp>
          <p:nvSpPr>
            <p:cNvPr id="146" name="CustomShape 10"/>
            <p:cNvSpPr/>
            <p:nvPr/>
          </p:nvSpPr>
          <p:spPr>
            <a:xfrm rot="19548000">
              <a:off x="-3479040" y="2442240"/>
              <a:ext cx="6957360" cy="6268320"/>
            </a:xfrm>
            <a:custGeom>
              <a:avLst/>
              <a:gdLst/>
              <a:ahLst/>
              <a:rect l="l" t="t" r="r" b="b"/>
              <a:pathLst>
                <a:path w="1601157" h="1442607">
                  <a:moveTo>
                    <a:pt x="800579" y="0"/>
                  </a:moveTo>
                  <a:lnTo>
                    <a:pt x="1601157" y="1442607"/>
                  </a:lnTo>
                  <a:lnTo>
                    <a:pt x="0" y="1442607"/>
                  </a:lnTo>
                  <a:lnTo>
                    <a:pt x="800579" y="0"/>
                  </a:lnTo>
                  <a:close/>
                </a:path>
              </a:pathLst>
            </a:custGeom>
            <a:noFill/>
            <a:ln cap="sq" w="38160">
              <a:solidFill>
                <a:srgbClr val="5ce1e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11"/>
            <p:cNvSpPr/>
            <p:nvPr/>
          </p:nvSpPr>
          <p:spPr>
            <a:xfrm rot="19548000">
              <a:off x="-1734120" y="5026680"/>
              <a:ext cx="4782960" cy="3034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8" name="CustomShape 12"/>
          <p:cNvSpPr/>
          <p:nvPr/>
        </p:nvSpPr>
        <p:spPr>
          <a:xfrm>
            <a:off x="1028880" y="-808200"/>
            <a:ext cx="4074120" cy="4037040"/>
          </a:xfrm>
          <a:custGeom>
            <a:avLst/>
            <a:gdLst/>
            <a:ahLst/>
            <a:rect l="l" t="t" r="r" b="b"/>
            <a:pathLst>
              <a:path w="4074747" h="4037697">
                <a:moveTo>
                  <a:pt x="0" y="0"/>
                </a:moveTo>
                <a:lnTo>
                  <a:pt x="4074747" y="0"/>
                </a:lnTo>
                <a:lnTo>
                  <a:pt x="4074747" y="4037697"/>
                </a:lnTo>
                <a:lnTo>
                  <a:pt x="0" y="403769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 l="0" t="0" r="-3754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"/>
          <p:cNvGrpSpPr/>
          <p:nvPr/>
        </p:nvGrpSpPr>
        <p:grpSpPr>
          <a:xfrm>
            <a:off x="-2740680" y="-3321360"/>
            <a:ext cx="12523680" cy="15549480"/>
            <a:chOff x="-2740680" y="-3321360"/>
            <a:chExt cx="12523680" cy="15549480"/>
          </a:xfrm>
        </p:grpSpPr>
        <p:sp>
          <p:nvSpPr>
            <p:cNvPr id="150" name="CustomShape 2"/>
            <p:cNvSpPr/>
            <p:nvPr/>
          </p:nvSpPr>
          <p:spPr>
            <a:xfrm rot="560400">
              <a:off x="-1677600" y="-2464200"/>
              <a:ext cx="10380600" cy="13942800"/>
            </a:xfrm>
            <a:custGeom>
              <a:avLst/>
              <a:gdLst/>
              <a:ahLst/>
              <a:rect l="l" t="t" r="r" b="b"/>
              <a:pathLst>
                <a:path w="2734137" h="3672340">
                  <a:moveTo>
                    <a:pt x="0" y="0"/>
                  </a:moveTo>
                  <a:lnTo>
                    <a:pt x="2734137" y="0"/>
                  </a:lnTo>
                  <a:lnTo>
                    <a:pt x="2734137" y="3672340"/>
                  </a:lnTo>
                  <a:lnTo>
                    <a:pt x="0" y="3672340"/>
                  </a:ln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CustomShape 3"/>
            <p:cNvSpPr/>
            <p:nvPr/>
          </p:nvSpPr>
          <p:spPr>
            <a:xfrm rot="560400">
              <a:off x="-1668960" y="-2571840"/>
              <a:ext cx="10380600" cy="14051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2" name="CustomShape 4"/>
          <p:cNvSpPr/>
          <p:nvPr/>
        </p:nvSpPr>
        <p:spPr>
          <a:xfrm>
            <a:off x="3513240" y="2669760"/>
            <a:ext cx="4054680" cy="231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6063"/>
              </a:lnSpc>
            </a:pPr>
            <a:r>
              <a:rPr b="0" lang="en-US" sz="6390" spc="-321" strike="noStrike">
                <a:solidFill>
                  <a:srgbClr val="ffffff"/>
                </a:solidFill>
                <a:latin typeface="League Spartan"/>
                <a:ea typeface="League Spartan"/>
              </a:rPr>
              <a:t>Escreva seu tema ou ideia</a:t>
            </a:r>
            <a:endParaRPr b="0" lang="pt-PT" sz="6390" spc="-1" strike="noStrike">
              <a:latin typeface="Arial"/>
            </a:endParaRPr>
          </a:p>
        </p:txBody>
      </p:sp>
      <p:sp>
        <p:nvSpPr>
          <p:cNvPr id="153" name="CustomShape 5"/>
          <p:cNvSpPr/>
          <p:nvPr/>
        </p:nvSpPr>
        <p:spPr>
          <a:xfrm>
            <a:off x="11898720" y="5497560"/>
            <a:ext cx="4885920" cy="79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3121"/>
              </a:lnSpc>
            </a:pPr>
            <a:r>
              <a:rPr b="1" lang="en-US" sz="2400" spc="114" strike="noStrike">
                <a:solidFill>
                  <a:srgbClr val="043a5d"/>
                </a:solidFill>
                <a:latin typeface="Montserrat Bold"/>
                <a:ea typeface="Montserrat Bold"/>
              </a:rPr>
              <a:t>Elabore rapidamente o que você quer discutir. </a:t>
            </a:r>
            <a:endParaRPr b="0" lang="pt-PT" sz="2400" spc="-1" strike="noStrike">
              <a:latin typeface="Arial"/>
            </a:endParaRPr>
          </a:p>
        </p:txBody>
      </p:sp>
      <p:sp>
        <p:nvSpPr>
          <p:cNvPr id="154" name="CustomShape 6"/>
          <p:cNvSpPr/>
          <p:nvPr/>
        </p:nvSpPr>
        <p:spPr>
          <a:xfrm>
            <a:off x="11898720" y="4821840"/>
            <a:ext cx="5532840" cy="33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2676"/>
              </a:lnSpc>
            </a:pPr>
            <a:r>
              <a:rPr b="1" lang="en-US" sz="2060" spc="97" strike="noStrike">
                <a:solidFill>
                  <a:srgbClr val="ffffff"/>
                </a:solidFill>
                <a:latin typeface="Montserrat Ultra-Bold"/>
                <a:ea typeface="Montserrat Ultra-Bold"/>
              </a:rPr>
              <a:t>ADICIONE UM PONTO PRINCIPAL</a:t>
            </a:r>
            <a:endParaRPr b="0" lang="pt-PT" sz="2060" spc="-1" strike="noStrike">
              <a:latin typeface="Arial"/>
            </a:endParaRPr>
          </a:p>
        </p:txBody>
      </p:sp>
      <p:sp>
        <p:nvSpPr>
          <p:cNvPr id="155" name="CustomShape 7"/>
          <p:cNvSpPr/>
          <p:nvPr/>
        </p:nvSpPr>
        <p:spPr>
          <a:xfrm>
            <a:off x="11898720" y="7943400"/>
            <a:ext cx="4885920" cy="79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3121"/>
              </a:lnSpc>
            </a:pPr>
            <a:r>
              <a:rPr b="1" lang="en-US" sz="2400" spc="114" strike="noStrike">
                <a:solidFill>
                  <a:srgbClr val="043a5d"/>
                </a:solidFill>
                <a:latin typeface="Montserrat Bold"/>
                <a:ea typeface="Montserrat Bold"/>
              </a:rPr>
              <a:t>Elabore rapidamente o que você quer discutir. </a:t>
            </a:r>
            <a:endParaRPr b="0" lang="pt-PT" sz="2400" spc="-1" strike="noStrike">
              <a:latin typeface="Arial"/>
            </a:endParaRPr>
          </a:p>
        </p:txBody>
      </p:sp>
      <p:sp>
        <p:nvSpPr>
          <p:cNvPr id="156" name="CustomShape 8"/>
          <p:cNvSpPr/>
          <p:nvPr/>
        </p:nvSpPr>
        <p:spPr>
          <a:xfrm>
            <a:off x="11898720" y="7267680"/>
            <a:ext cx="5532840" cy="33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2676"/>
              </a:lnSpc>
            </a:pPr>
            <a:r>
              <a:rPr b="1" lang="en-US" sz="2060" spc="97" strike="noStrike">
                <a:solidFill>
                  <a:srgbClr val="ffffff"/>
                </a:solidFill>
                <a:latin typeface="Montserrat Ultra-Bold"/>
                <a:ea typeface="Montserrat Ultra-Bold"/>
              </a:rPr>
              <a:t>ADICIONE UM PONTO PRINCIPAL</a:t>
            </a:r>
            <a:endParaRPr b="0" lang="pt-PT" sz="2060" spc="-1" strike="noStrike">
              <a:latin typeface="Arial"/>
            </a:endParaRPr>
          </a:p>
        </p:txBody>
      </p:sp>
      <p:sp>
        <p:nvSpPr>
          <p:cNvPr id="157" name="CustomShape 9"/>
          <p:cNvSpPr/>
          <p:nvPr/>
        </p:nvSpPr>
        <p:spPr>
          <a:xfrm>
            <a:off x="11898720" y="3174120"/>
            <a:ext cx="4885920" cy="79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3121"/>
              </a:lnSpc>
            </a:pPr>
            <a:r>
              <a:rPr b="1" lang="en-US" sz="2400" spc="114" strike="noStrike">
                <a:solidFill>
                  <a:srgbClr val="043a5d"/>
                </a:solidFill>
                <a:latin typeface="Montserrat Bold"/>
                <a:ea typeface="Montserrat Bold"/>
              </a:rPr>
              <a:t>Elabore rapidamente o que você quer discutir. </a:t>
            </a:r>
            <a:endParaRPr b="0" lang="pt-PT" sz="2400" spc="-1" strike="noStrike">
              <a:latin typeface="Arial"/>
            </a:endParaRPr>
          </a:p>
        </p:txBody>
      </p:sp>
      <p:sp>
        <p:nvSpPr>
          <p:cNvPr id="158" name="CustomShape 10"/>
          <p:cNvSpPr/>
          <p:nvPr/>
        </p:nvSpPr>
        <p:spPr>
          <a:xfrm>
            <a:off x="11898720" y="2498040"/>
            <a:ext cx="5532840" cy="33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2676"/>
              </a:lnSpc>
            </a:pPr>
            <a:r>
              <a:rPr b="1" lang="en-US" sz="2060" spc="97" strike="noStrike">
                <a:solidFill>
                  <a:srgbClr val="ffffff"/>
                </a:solidFill>
                <a:latin typeface="Montserrat Ultra-Bold"/>
                <a:ea typeface="Montserrat Ultra-Bold"/>
              </a:rPr>
              <a:t>ADICIONE UM PONTO PRINCIPAL</a:t>
            </a:r>
            <a:endParaRPr b="0" lang="pt-PT" sz="2060" spc="-1" strike="noStrike">
              <a:latin typeface="Arial"/>
            </a:endParaRPr>
          </a:p>
        </p:txBody>
      </p:sp>
      <p:sp>
        <p:nvSpPr>
          <p:cNvPr id="159" name="CustomShape 11"/>
          <p:cNvSpPr/>
          <p:nvPr/>
        </p:nvSpPr>
        <p:spPr>
          <a:xfrm>
            <a:off x="9416520" y="2609640"/>
            <a:ext cx="1928880" cy="8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ts val="6596"/>
              </a:lnSpc>
            </a:pPr>
            <a:r>
              <a:rPr b="0" lang="en-US" sz="6950" spc="-347" strike="noStrike">
                <a:solidFill>
                  <a:srgbClr val="000000"/>
                </a:solidFill>
                <a:latin typeface="League Spartan"/>
                <a:ea typeface="League Spartan"/>
              </a:rPr>
              <a:t>1.</a:t>
            </a:r>
            <a:endParaRPr b="0" lang="pt-PT" sz="6950" spc="-1" strike="noStrike">
              <a:latin typeface="Arial"/>
            </a:endParaRPr>
          </a:p>
        </p:txBody>
      </p:sp>
      <p:sp>
        <p:nvSpPr>
          <p:cNvPr id="160" name="CustomShape 12"/>
          <p:cNvSpPr/>
          <p:nvPr/>
        </p:nvSpPr>
        <p:spPr>
          <a:xfrm>
            <a:off x="9144000" y="5091840"/>
            <a:ext cx="2201400" cy="83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ts val="6593"/>
              </a:lnSpc>
            </a:pPr>
            <a:r>
              <a:rPr b="0" lang="en-US" sz="6940" spc="-347" strike="noStrike">
                <a:solidFill>
                  <a:srgbClr val="000000"/>
                </a:solidFill>
                <a:latin typeface="League Spartan"/>
                <a:ea typeface="League Spartan"/>
              </a:rPr>
              <a:t>2.</a:t>
            </a:r>
            <a:endParaRPr b="0" lang="pt-PT" sz="6940" spc="-1" strike="noStrike">
              <a:latin typeface="Arial"/>
            </a:endParaRPr>
          </a:p>
        </p:txBody>
      </p:sp>
      <p:sp>
        <p:nvSpPr>
          <p:cNvPr id="161" name="CustomShape 13"/>
          <p:cNvSpPr/>
          <p:nvPr/>
        </p:nvSpPr>
        <p:spPr>
          <a:xfrm>
            <a:off x="9416520" y="7378920"/>
            <a:ext cx="1928880" cy="83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ts val="6596"/>
              </a:lnSpc>
            </a:pPr>
            <a:r>
              <a:rPr b="0" lang="en-US" sz="6950" spc="-347" strike="noStrike">
                <a:solidFill>
                  <a:srgbClr val="000000"/>
                </a:solidFill>
                <a:latin typeface="League Spartan"/>
                <a:ea typeface="League Spartan"/>
              </a:rPr>
              <a:t>3.</a:t>
            </a:r>
            <a:endParaRPr b="0" lang="pt-PT" sz="6950" spc="-1" strike="noStrike">
              <a:latin typeface="Arial"/>
            </a:endParaRPr>
          </a:p>
        </p:txBody>
      </p:sp>
      <p:grpSp>
        <p:nvGrpSpPr>
          <p:cNvPr id="162" name="Group 14"/>
          <p:cNvGrpSpPr/>
          <p:nvPr/>
        </p:nvGrpSpPr>
        <p:grpSpPr>
          <a:xfrm>
            <a:off x="-3537720" y="4232160"/>
            <a:ext cx="6566760" cy="6936840"/>
            <a:chOff x="-3537720" y="4232160"/>
            <a:chExt cx="6566760" cy="6936840"/>
          </a:xfrm>
        </p:grpSpPr>
        <p:sp>
          <p:nvSpPr>
            <p:cNvPr id="163" name="CustomShape 15"/>
            <p:cNvSpPr/>
            <p:nvPr/>
          </p:nvSpPr>
          <p:spPr>
            <a:xfrm rot="21071400">
              <a:off x="-3101040" y="4632120"/>
              <a:ext cx="5694120" cy="6136920"/>
            </a:xfrm>
            <a:custGeom>
              <a:avLst/>
              <a:gdLst/>
              <a:ahLst/>
              <a:rect l="l" t="t" r="r" b="b"/>
              <a:pathLst>
                <a:path w="812800" h="875971">
                  <a:moveTo>
                    <a:pt x="406400" y="0"/>
                  </a:moveTo>
                  <a:lnTo>
                    <a:pt x="812800" y="875971"/>
                  </a:lnTo>
                  <a:lnTo>
                    <a:pt x="0" y="87597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e0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CustomShape 16"/>
            <p:cNvSpPr/>
            <p:nvPr/>
          </p:nvSpPr>
          <p:spPr>
            <a:xfrm rot="21071400">
              <a:off x="-2042280" y="7268400"/>
              <a:ext cx="3914640" cy="30492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5" name="Group 17"/>
          <p:cNvGrpSpPr/>
          <p:nvPr/>
        </p:nvGrpSpPr>
        <p:grpSpPr>
          <a:xfrm>
            <a:off x="-3229920" y="5739120"/>
            <a:ext cx="9277560" cy="9095040"/>
            <a:chOff x="-3229920" y="5739120"/>
            <a:chExt cx="9277560" cy="9095040"/>
          </a:xfrm>
        </p:grpSpPr>
        <p:sp>
          <p:nvSpPr>
            <p:cNvPr id="166" name="CustomShape 18"/>
            <p:cNvSpPr/>
            <p:nvPr/>
          </p:nvSpPr>
          <p:spPr>
            <a:xfrm rot="19548000">
              <a:off x="-2069640" y="7152480"/>
              <a:ext cx="6957360" cy="6268320"/>
            </a:xfrm>
            <a:custGeom>
              <a:avLst/>
              <a:gdLst/>
              <a:ahLst/>
              <a:rect l="l" t="t" r="r" b="b"/>
              <a:pathLst>
                <a:path w="1601157" h="1442607">
                  <a:moveTo>
                    <a:pt x="800579" y="0"/>
                  </a:moveTo>
                  <a:lnTo>
                    <a:pt x="1601157" y="1442607"/>
                  </a:lnTo>
                  <a:lnTo>
                    <a:pt x="0" y="1442607"/>
                  </a:lnTo>
                  <a:lnTo>
                    <a:pt x="800579" y="0"/>
                  </a:lnTo>
                  <a:close/>
                </a:path>
              </a:pathLst>
            </a:custGeom>
            <a:noFill/>
            <a:ln cap="sq" w="38160">
              <a:solidFill>
                <a:srgbClr val="00e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CustomShape 19"/>
            <p:cNvSpPr/>
            <p:nvPr/>
          </p:nvSpPr>
          <p:spPr>
            <a:xfrm rot="19548000">
              <a:off x="-325080" y="9736920"/>
              <a:ext cx="4782960" cy="3034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8" name="CustomShape 20"/>
          <p:cNvSpPr/>
          <p:nvPr/>
        </p:nvSpPr>
        <p:spPr>
          <a:xfrm>
            <a:off x="14436000" y="-715680"/>
            <a:ext cx="3851280" cy="3677760"/>
          </a:xfrm>
          <a:custGeom>
            <a:avLst/>
            <a:gdLst/>
            <a:ahLst/>
            <a:rect l="l" t="t" r="r" b="b"/>
            <a:pathLst>
              <a:path w="3852006" h="3678628">
                <a:moveTo>
                  <a:pt x="0" y="0"/>
                </a:moveTo>
                <a:lnTo>
                  <a:pt x="3852006" y="0"/>
                </a:lnTo>
                <a:lnTo>
                  <a:pt x="3852006" y="3678628"/>
                </a:lnTo>
                <a:lnTo>
                  <a:pt x="0" y="36786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LibreOffice/6.4.7.2$Linux_X86_64 LibreOffice_project/40$Build-2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language>pt-PT</dc:language>
  <cp:lastModifiedBy/>
  <dcterms:modified xsi:type="dcterms:W3CDTF">2025-04-07T22:16:29Z</dcterms:modified>
  <cp:revision>3</cp:revision>
  <dc:subject/>
  <dc:title>Apresentação Genérica Geométrica Azul e Amarelo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