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4"/>
  </p:sldMasterIdLst>
  <p:notesMasterIdLst>
    <p:notesMasterId r:id="rId5"/>
  </p:notesMasterIdLst>
  <p:sldIdLst>
    <p:sldId id="256" r:id="rId6"/>
  </p:sldIdLst>
  <p:sldSz cy="43205400" cx="32404050"/>
  <p:notesSz cx="6858000" cy="9144000"/>
  <p:embeddedFontLst>
    <p:embeddedFont>
      <p:font typeface="Tahoma"/>
      <p:regular r:id="rId7"/>
      <p:bold r:id="rId8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3608">
          <p15:clr>
            <a:srgbClr val="A4A3A4"/>
          </p15:clr>
        </p15:guide>
        <p15:guide id="2" pos="10206">
          <p15:clr>
            <a:srgbClr val="A4A3A4"/>
          </p15:clr>
        </p15:guide>
      </p15:sldGuideLst>
    </p:ext>
    <p:ext uri="GoogleSlidesCustomDataVersion2">
      <go:slidesCustomData xmlns:go="http://customooxmlschemas.google.com/" r:id="rId9" roundtripDataSignature="AMtx7miMTSC31eKyrgz0Q3raRbaw8BFUh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3608" orient="horz"/>
        <p:guide pos="10206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customschemas.google.com/relationships/presentationmetadata" Target="meta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font" Target="fonts/Tahoma-regular.fntdata"/><Relationship Id="rId8" Type="http://schemas.openxmlformats.org/officeDocument/2006/relationships/font" Target="fonts/Tahoma-bold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2143125" y="685800"/>
            <a:ext cx="257175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pt-BR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/>
          <p:nvPr>
            <p:ph idx="2" type="sldImg"/>
          </p:nvPr>
        </p:nvSpPr>
        <p:spPr>
          <a:xfrm>
            <a:off x="2143125" y="685800"/>
            <a:ext cx="257175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86" name="Google Shape;86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7" name="Google Shape;87;p1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de título" type="title">
  <p:cSld name="TITLE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 txBox="1"/>
          <p:nvPr>
            <p:ph type="ctrTitle"/>
          </p:nvPr>
        </p:nvSpPr>
        <p:spPr>
          <a:xfrm>
            <a:off x="2430463" y="13422313"/>
            <a:ext cx="27543125" cy="9259887"/>
          </a:xfrm>
          <a:prstGeom prst="rect">
            <a:avLst/>
          </a:prstGeom>
          <a:noFill/>
          <a:ln>
            <a:noFill/>
          </a:ln>
        </p:spPr>
        <p:txBody>
          <a:bodyPr anchorCtr="0" anchor="ctr" bIns="216025" lIns="432050" spcFirstLastPara="1" rIns="432050" wrap="square" tIns="2160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3"/>
          <p:cNvSpPr txBox="1"/>
          <p:nvPr>
            <p:ph idx="1" type="subTitle"/>
          </p:nvPr>
        </p:nvSpPr>
        <p:spPr>
          <a:xfrm>
            <a:off x="4860925" y="24482425"/>
            <a:ext cx="22682200" cy="11042650"/>
          </a:xfrm>
          <a:prstGeom prst="rect">
            <a:avLst/>
          </a:prstGeom>
          <a:noFill/>
          <a:ln>
            <a:noFill/>
          </a:ln>
        </p:spPr>
        <p:txBody>
          <a:bodyPr anchorCtr="0" anchor="t" bIns="216025" lIns="432050" spcFirstLastPara="1" rIns="432050" wrap="square" tIns="216025">
            <a:noAutofit/>
          </a:bodyPr>
          <a:lstStyle>
            <a:lvl1pPr lvl="0" algn="ctr">
              <a:spcBef>
                <a:spcPts val="3020"/>
              </a:spcBef>
              <a:spcAft>
                <a:spcPts val="0"/>
              </a:spcAft>
              <a:buClr>
                <a:schemeClr val="dk1"/>
              </a:buClr>
              <a:buSzPts val="15100"/>
              <a:buFont typeface="Arial"/>
              <a:buNone/>
              <a:defRPr/>
            </a:lvl1pPr>
            <a:lvl2pPr lvl="1" algn="ctr">
              <a:spcBef>
                <a:spcPts val="2640"/>
              </a:spcBef>
              <a:spcAft>
                <a:spcPts val="0"/>
              </a:spcAft>
              <a:buClr>
                <a:schemeClr val="dk1"/>
              </a:buClr>
              <a:buSzPts val="13200"/>
              <a:buFont typeface="Arial"/>
              <a:buNone/>
              <a:defRPr/>
            </a:lvl2pPr>
            <a:lvl3pPr lvl="2" algn="ctr">
              <a:spcBef>
                <a:spcPts val="2260"/>
              </a:spcBef>
              <a:spcAft>
                <a:spcPts val="0"/>
              </a:spcAft>
              <a:buClr>
                <a:schemeClr val="dk1"/>
              </a:buClr>
              <a:buSzPts val="11300"/>
              <a:buFont typeface="Arial"/>
              <a:buNone/>
              <a:defRPr/>
            </a:lvl3pPr>
            <a:lvl4pPr lvl="3" algn="ctr">
              <a:spcBef>
                <a:spcPts val="1900"/>
              </a:spcBef>
              <a:spcAft>
                <a:spcPts val="0"/>
              </a:spcAft>
              <a:buClr>
                <a:schemeClr val="dk1"/>
              </a:buClr>
              <a:buSzPts val="9500"/>
              <a:buFont typeface="Arial"/>
              <a:buNone/>
              <a:defRPr/>
            </a:lvl4pPr>
            <a:lvl5pPr lvl="4" algn="ctr">
              <a:spcBef>
                <a:spcPts val="1900"/>
              </a:spcBef>
              <a:spcAft>
                <a:spcPts val="0"/>
              </a:spcAft>
              <a:buClr>
                <a:schemeClr val="dk1"/>
              </a:buClr>
              <a:buSzPts val="9500"/>
              <a:buFont typeface="Arial"/>
              <a:buNone/>
              <a:defRPr/>
            </a:lvl5pPr>
            <a:lvl6pPr lvl="5" algn="ctr">
              <a:spcBef>
                <a:spcPts val="1900"/>
              </a:spcBef>
              <a:spcAft>
                <a:spcPts val="0"/>
              </a:spcAft>
              <a:buClr>
                <a:schemeClr val="dk1"/>
              </a:buClr>
              <a:buSzPts val="9500"/>
              <a:buFont typeface="Arial"/>
              <a:buNone/>
              <a:defRPr/>
            </a:lvl6pPr>
            <a:lvl7pPr lvl="6" algn="ctr">
              <a:spcBef>
                <a:spcPts val="1900"/>
              </a:spcBef>
              <a:spcAft>
                <a:spcPts val="0"/>
              </a:spcAft>
              <a:buClr>
                <a:schemeClr val="dk1"/>
              </a:buClr>
              <a:buSzPts val="9500"/>
              <a:buFont typeface="Arial"/>
              <a:buNone/>
              <a:defRPr/>
            </a:lvl7pPr>
            <a:lvl8pPr lvl="7" algn="ctr">
              <a:spcBef>
                <a:spcPts val="1900"/>
              </a:spcBef>
              <a:spcAft>
                <a:spcPts val="0"/>
              </a:spcAft>
              <a:buClr>
                <a:schemeClr val="dk1"/>
              </a:buClr>
              <a:buSzPts val="9500"/>
              <a:buFont typeface="Arial"/>
              <a:buNone/>
              <a:defRPr/>
            </a:lvl8pPr>
            <a:lvl9pPr lvl="8" algn="ctr">
              <a:spcBef>
                <a:spcPts val="1900"/>
              </a:spcBef>
              <a:spcAft>
                <a:spcPts val="0"/>
              </a:spcAft>
              <a:buClr>
                <a:schemeClr val="dk1"/>
              </a:buClr>
              <a:buSzPts val="9500"/>
              <a:buFont typeface="Arial"/>
              <a:buNone/>
              <a:defRPr/>
            </a:lvl9pPr>
          </a:lstStyle>
          <a:p/>
        </p:txBody>
      </p:sp>
      <p:sp>
        <p:nvSpPr>
          <p:cNvPr id="18" name="Google Shape;18;p3"/>
          <p:cNvSpPr txBox="1"/>
          <p:nvPr>
            <p:ph idx="10" type="dt"/>
          </p:nvPr>
        </p:nvSpPr>
        <p:spPr>
          <a:xfrm>
            <a:off x="1620838" y="39344600"/>
            <a:ext cx="7559675" cy="3000375"/>
          </a:xfrm>
          <a:prstGeom prst="rect">
            <a:avLst/>
          </a:prstGeom>
          <a:noFill/>
          <a:ln>
            <a:noFill/>
          </a:ln>
        </p:spPr>
        <p:txBody>
          <a:bodyPr anchorCtr="0" anchor="t" bIns="216025" lIns="432050" spcFirstLastPara="1" rIns="432050" wrap="square" tIns="216025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3"/>
          <p:cNvSpPr txBox="1"/>
          <p:nvPr>
            <p:ph idx="11" type="ftr"/>
          </p:nvPr>
        </p:nvSpPr>
        <p:spPr>
          <a:xfrm>
            <a:off x="11071225" y="39344600"/>
            <a:ext cx="10261600" cy="3000375"/>
          </a:xfrm>
          <a:prstGeom prst="rect">
            <a:avLst/>
          </a:prstGeom>
          <a:noFill/>
          <a:ln>
            <a:noFill/>
          </a:ln>
        </p:spPr>
        <p:txBody>
          <a:bodyPr anchorCtr="0" anchor="t" bIns="216025" lIns="432050" spcFirstLastPara="1" rIns="432050" wrap="square" tIns="2160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3"/>
          <p:cNvSpPr txBox="1"/>
          <p:nvPr>
            <p:ph idx="12" type="sldNum"/>
          </p:nvPr>
        </p:nvSpPr>
        <p:spPr>
          <a:xfrm>
            <a:off x="23223538" y="39344600"/>
            <a:ext cx="7559675" cy="3000375"/>
          </a:xfrm>
          <a:prstGeom prst="rect">
            <a:avLst/>
          </a:prstGeom>
          <a:noFill/>
          <a:ln>
            <a:noFill/>
          </a:ln>
        </p:spPr>
        <p:txBody>
          <a:bodyPr anchorCtr="0" anchor="t" bIns="216025" lIns="432050" spcFirstLastPara="1" rIns="432050" wrap="square" tIns="216025">
            <a:noAutofit/>
          </a:bodyPr>
          <a:lstStyle>
            <a:lvl1pPr indent="0" lvl="0" marL="0" marR="0" algn="r">
              <a:spcBef>
                <a:spcPts val="0"/>
              </a:spcBef>
              <a:spcAft>
                <a:spcPts val="0"/>
              </a:spcAft>
              <a:buNone/>
              <a:defRPr b="0" i="0" sz="6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spcBef>
                <a:spcPts val="0"/>
              </a:spcBef>
              <a:spcAft>
                <a:spcPts val="0"/>
              </a:spcAft>
              <a:buNone/>
              <a:defRPr b="0" i="0" sz="6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spcBef>
                <a:spcPts val="0"/>
              </a:spcBef>
              <a:spcAft>
                <a:spcPts val="0"/>
              </a:spcAft>
              <a:buNone/>
              <a:defRPr b="0" i="0" sz="6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spcBef>
                <a:spcPts val="0"/>
              </a:spcBef>
              <a:spcAft>
                <a:spcPts val="0"/>
              </a:spcAft>
              <a:buNone/>
              <a:defRPr b="0" i="0" sz="6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spcBef>
                <a:spcPts val="0"/>
              </a:spcBef>
              <a:spcAft>
                <a:spcPts val="0"/>
              </a:spcAft>
              <a:buNone/>
              <a:defRPr b="0" i="0" sz="6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spcBef>
                <a:spcPts val="0"/>
              </a:spcBef>
              <a:spcAft>
                <a:spcPts val="0"/>
              </a:spcAft>
              <a:buNone/>
              <a:defRPr b="0" i="0" sz="6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spcBef>
                <a:spcPts val="0"/>
              </a:spcBef>
              <a:spcAft>
                <a:spcPts val="0"/>
              </a:spcAft>
              <a:buNone/>
              <a:defRPr b="0" i="0" sz="6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spcBef>
                <a:spcPts val="0"/>
              </a:spcBef>
              <a:spcAft>
                <a:spcPts val="0"/>
              </a:spcAft>
              <a:buNone/>
              <a:defRPr b="0" i="0" sz="6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spcBef>
                <a:spcPts val="0"/>
              </a:spcBef>
              <a:spcAft>
                <a:spcPts val="0"/>
              </a:spcAft>
              <a:buNone/>
              <a:defRPr b="0" i="0" sz="6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e texto vertical" type="vertTx">
  <p:cSld name="VERTICAL_TEXT"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2"/>
          <p:cNvSpPr txBox="1"/>
          <p:nvPr>
            <p:ph type="title"/>
          </p:nvPr>
        </p:nvSpPr>
        <p:spPr>
          <a:xfrm>
            <a:off x="1620838" y="1730375"/>
            <a:ext cx="29162375" cy="7200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216025" lIns="432050" spcFirstLastPara="1" rIns="432050" wrap="square" tIns="2160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4" name="Google Shape;74;p12"/>
          <p:cNvSpPr txBox="1"/>
          <p:nvPr>
            <p:ph idx="1" type="body"/>
          </p:nvPr>
        </p:nvSpPr>
        <p:spPr>
          <a:xfrm rot="5400000">
            <a:off x="1944688" y="9756775"/>
            <a:ext cx="28514675" cy="29162375"/>
          </a:xfrm>
          <a:prstGeom prst="rect">
            <a:avLst/>
          </a:prstGeom>
          <a:noFill/>
          <a:ln>
            <a:noFill/>
          </a:ln>
        </p:spPr>
        <p:txBody>
          <a:bodyPr anchorCtr="0" anchor="t" bIns="216025" lIns="432050" spcFirstLastPara="1" rIns="432050" wrap="square" tIns="216025">
            <a:no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/>
        </p:txBody>
      </p:sp>
      <p:sp>
        <p:nvSpPr>
          <p:cNvPr id="75" name="Google Shape;75;p12"/>
          <p:cNvSpPr txBox="1"/>
          <p:nvPr>
            <p:ph idx="10" type="dt"/>
          </p:nvPr>
        </p:nvSpPr>
        <p:spPr>
          <a:xfrm>
            <a:off x="1620838" y="39344600"/>
            <a:ext cx="7559675" cy="3000375"/>
          </a:xfrm>
          <a:prstGeom prst="rect">
            <a:avLst/>
          </a:prstGeom>
          <a:noFill/>
          <a:ln>
            <a:noFill/>
          </a:ln>
        </p:spPr>
        <p:txBody>
          <a:bodyPr anchorCtr="0" anchor="t" bIns="216025" lIns="432050" spcFirstLastPara="1" rIns="432050" wrap="square" tIns="216025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2"/>
          <p:cNvSpPr txBox="1"/>
          <p:nvPr>
            <p:ph idx="11" type="ftr"/>
          </p:nvPr>
        </p:nvSpPr>
        <p:spPr>
          <a:xfrm>
            <a:off x="11071225" y="39344600"/>
            <a:ext cx="10261600" cy="3000375"/>
          </a:xfrm>
          <a:prstGeom prst="rect">
            <a:avLst/>
          </a:prstGeom>
          <a:noFill/>
          <a:ln>
            <a:noFill/>
          </a:ln>
        </p:spPr>
        <p:txBody>
          <a:bodyPr anchorCtr="0" anchor="t" bIns="216025" lIns="432050" spcFirstLastPara="1" rIns="432050" wrap="square" tIns="2160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7" name="Google Shape;77;p12"/>
          <p:cNvSpPr txBox="1"/>
          <p:nvPr>
            <p:ph idx="12" type="sldNum"/>
          </p:nvPr>
        </p:nvSpPr>
        <p:spPr>
          <a:xfrm>
            <a:off x="23223538" y="39344600"/>
            <a:ext cx="7559675" cy="3000375"/>
          </a:xfrm>
          <a:prstGeom prst="rect">
            <a:avLst/>
          </a:prstGeom>
          <a:noFill/>
          <a:ln>
            <a:noFill/>
          </a:ln>
        </p:spPr>
        <p:txBody>
          <a:bodyPr anchorCtr="0" anchor="t" bIns="216025" lIns="432050" spcFirstLastPara="1" rIns="432050" wrap="square" tIns="216025">
            <a:noAutofit/>
          </a:bodyPr>
          <a:lstStyle>
            <a:lvl1pPr indent="0" lvl="0" marL="0" marR="0" algn="r">
              <a:spcBef>
                <a:spcPts val="0"/>
              </a:spcBef>
              <a:spcAft>
                <a:spcPts val="0"/>
              </a:spcAft>
              <a:buNone/>
              <a:defRPr b="0" i="0" sz="6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spcBef>
                <a:spcPts val="0"/>
              </a:spcBef>
              <a:spcAft>
                <a:spcPts val="0"/>
              </a:spcAft>
              <a:buNone/>
              <a:defRPr b="0" i="0" sz="6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spcBef>
                <a:spcPts val="0"/>
              </a:spcBef>
              <a:spcAft>
                <a:spcPts val="0"/>
              </a:spcAft>
              <a:buNone/>
              <a:defRPr b="0" i="0" sz="6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spcBef>
                <a:spcPts val="0"/>
              </a:spcBef>
              <a:spcAft>
                <a:spcPts val="0"/>
              </a:spcAft>
              <a:buNone/>
              <a:defRPr b="0" i="0" sz="6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spcBef>
                <a:spcPts val="0"/>
              </a:spcBef>
              <a:spcAft>
                <a:spcPts val="0"/>
              </a:spcAft>
              <a:buNone/>
              <a:defRPr b="0" i="0" sz="6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spcBef>
                <a:spcPts val="0"/>
              </a:spcBef>
              <a:spcAft>
                <a:spcPts val="0"/>
              </a:spcAft>
              <a:buNone/>
              <a:defRPr b="0" i="0" sz="6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spcBef>
                <a:spcPts val="0"/>
              </a:spcBef>
              <a:spcAft>
                <a:spcPts val="0"/>
              </a:spcAft>
              <a:buNone/>
              <a:defRPr b="0" i="0" sz="6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spcBef>
                <a:spcPts val="0"/>
              </a:spcBef>
              <a:spcAft>
                <a:spcPts val="0"/>
              </a:spcAft>
              <a:buNone/>
              <a:defRPr b="0" i="0" sz="6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spcBef>
                <a:spcPts val="0"/>
              </a:spcBef>
              <a:spcAft>
                <a:spcPts val="0"/>
              </a:spcAft>
              <a:buNone/>
              <a:defRPr b="0" i="0" sz="6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e texto verticais" type="vertTitleAndTx">
  <p:cSld name="VERTICAL_TITLE_AND_VERTICAL_TEXT"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3"/>
          <p:cNvSpPr txBox="1"/>
          <p:nvPr>
            <p:ph type="title"/>
          </p:nvPr>
        </p:nvSpPr>
        <p:spPr>
          <a:xfrm rot="5400000">
            <a:off x="8705851" y="16517938"/>
            <a:ext cx="36864925" cy="7289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216025" lIns="432050" spcFirstLastPara="1" rIns="432050" wrap="square" tIns="2160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0" name="Google Shape;80;p13"/>
          <p:cNvSpPr txBox="1"/>
          <p:nvPr>
            <p:ph idx="1" type="body"/>
          </p:nvPr>
        </p:nvSpPr>
        <p:spPr>
          <a:xfrm rot="5400000">
            <a:off x="-5951537" y="9302750"/>
            <a:ext cx="36864925" cy="21720175"/>
          </a:xfrm>
          <a:prstGeom prst="rect">
            <a:avLst/>
          </a:prstGeom>
          <a:noFill/>
          <a:ln>
            <a:noFill/>
          </a:ln>
        </p:spPr>
        <p:txBody>
          <a:bodyPr anchorCtr="0" anchor="t" bIns="216025" lIns="432050" spcFirstLastPara="1" rIns="432050" wrap="square" tIns="216025">
            <a:no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/>
        </p:txBody>
      </p:sp>
      <p:sp>
        <p:nvSpPr>
          <p:cNvPr id="81" name="Google Shape;81;p13"/>
          <p:cNvSpPr txBox="1"/>
          <p:nvPr>
            <p:ph idx="10" type="dt"/>
          </p:nvPr>
        </p:nvSpPr>
        <p:spPr>
          <a:xfrm>
            <a:off x="1620838" y="39344600"/>
            <a:ext cx="7559675" cy="3000375"/>
          </a:xfrm>
          <a:prstGeom prst="rect">
            <a:avLst/>
          </a:prstGeom>
          <a:noFill/>
          <a:ln>
            <a:noFill/>
          </a:ln>
        </p:spPr>
        <p:txBody>
          <a:bodyPr anchorCtr="0" anchor="t" bIns="216025" lIns="432050" spcFirstLastPara="1" rIns="432050" wrap="square" tIns="216025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2" name="Google Shape;82;p13"/>
          <p:cNvSpPr txBox="1"/>
          <p:nvPr>
            <p:ph idx="11" type="ftr"/>
          </p:nvPr>
        </p:nvSpPr>
        <p:spPr>
          <a:xfrm>
            <a:off x="11071225" y="39344600"/>
            <a:ext cx="10261600" cy="3000375"/>
          </a:xfrm>
          <a:prstGeom prst="rect">
            <a:avLst/>
          </a:prstGeom>
          <a:noFill/>
          <a:ln>
            <a:noFill/>
          </a:ln>
        </p:spPr>
        <p:txBody>
          <a:bodyPr anchorCtr="0" anchor="t" bIns="216025" lIns="432050" spcFirstLastPara="1" rIns="432050" wrap="square" tIns="2160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3" name="Google Shape;83;p13"/>
          <p:cNvSpPr txBox="1"/>
          <p:nvPr>
            <p:ph idx="12" type="sldNum"/>
          </p:nvPr>
        </p:nvSpPr>
        <p:spPr>
          <a:xfrm>
            <a:off x="23223538" y="39344600"/>
            <a:ext cx="7559675" cy="3000375"/>
          </a:xfrm>
          <a:prstGeom prst="rect">
            <a:avLst/>
          </a:prstGeom>
          <a:noFill/>
          <a:ln>
            <a:noFill/>
          </a:ln>
        </p:spPr>
        <p:txBody>
          <a:bodyPr anchorCtr="0" anchor="t" bIns="216025" lIns="432050" spcFirstLastPara="1" rIns="432050" wrap="square" tIns="216025">
            <a:noAutofit/>
          </a:bodyPr>
          <a:lstStyle>
            <a:lvl1pPr indent="0" lvl="0" marL="0" marR="0" algn="r">
              <a:spcBef>
                <a:spcPts val="0"/>
              </a:spcBef>
              <a:spcAft>
                <a:spcPts val="0"/>
              </a:spcAft>
              <a:buNone/>
              <a:defRPr b="0" i="0" sz="6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spcBef>
                <a:spcPts val="0"/>
              </a:spcBef>
              <a:spcAft>
                <a:spcPts val="0"/>
              </a:spcAft>
              <a:buNone/>
              <a:defRPr b="0" i="0" sz="6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spcBef>
                <a:spcPts val="0"/>
              </a:spcBef>
              <a:spcAft>
                <a:spcPts val="0"/>
              </a:spcAft>
              <a:buNone/>
              <a:defRPr b="0" i="0" sz="6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spcBef>
                <a:spcPts val="0"/>
              </a:spcBef>
              <a:spcAft>
                <a:spcPts val="0"/>
              </a:spcAft>
              <a:buNone/>
              <a:defRPr b="0" i="0" sz="6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spcBef>
                <a:spcPts val="0"/>
              </a:spcBef>
              <a:spcAft>
                <a:spcPts val="0"/>
              </a:spcAft>
              <a:buNone/>
              <a:defRPr b="0" i="0" sz="6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spcBef>
                <a:spcPts val="0"/>
              </a:spcBef>
              <a:spcAft>
                <a:spcPts val="0"/>
              </a:spcAft>
              <a:buNone/>
              <a:defRPr b="0" i="0" sz="6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spcBef>
                <a:spcPts val="0"/>
              </a:spcBef>
              <a:spcAft>
                <a:spcPts val="0"/>
              </a:spcAft>
              <a:buNone/>
              <a:defRPr b="0" i="0" sz="6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spcBef>
                <a:spcPts val="0"/>
              </a:spcBef>
              <a:spcAft>
                <a:spcPts val="0"/>
              </a:spcAft>
              <a:buNone/>
              <a:defRPr b="0" i="0" sz="6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spcBef>
                <a:spcPts val="0"/>
              </a:spcBef>
              <a:spcAft>
                <a:spcPts val="0"/>
              </a:spcAft>
              <a:buNone/>
              <a:defRPr b="0" i="0" sz="6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e conteúdo" type="obj">
  <p:cSld name="OBJECT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4"/>
          <p:cNvSpPr txBox="1"/>
          <p:nvPr>
            <p:ph type="title"/>
          </p:nvPr>
        </p:nvSpPr>
        <p:spPr>
          <a:xfrm>
            <a:off x="1620838" y="1730375"/>
            <a:ext cx="29162375" cy="7200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216025" lIns="432050" spcFirstLastPara="1" rIns="432050" wrap="square" tIns="2160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4"/>
          <p:cNvSpPr txBox="1"/>
          <p:nvPr>
            <p:ph idx="1" type="body"/>
          </p:nvPr>
        </p:nvSpPr>
        <p:spPr>
          <a:xfrm>
            <a:off x="1620838" y="10080625"/>
            <a:ext cx="29162375" cy="28514675"/>
          </a:xfrm>
          <a:prstGeom prst="rect">
            <a:avLst/>
          </a:prstGeom>
          <a:noFill/>
          <a:ln>
            <a:noFill/>
          </a:ln>
        </p:spPr>
        <p:txBody>
          <a:bodyPr anchorCtr="0" anchor="t" bIns="216025" lIns="432050" spcFirstLastPara="1" rIns="432050" wrap="square" tIns="216025">
            <a:no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/>
        </p:txBody>
      </p:sp>
      <p:sp>
        <p:nvSpPr>
          <p:cNvPr id="24" name="Google Shape;24;p4"/>
          <p:cNvSpPr txBox="1"/>
          <p:nvPr>
            <p:ph idx="10" type="dt"/>
          </p:nvPr>
        </p:nvSpPr>
        <p:spPr>
          <a:xfrm>
            <a:off x="1620838" y="39344600"/>
            <a:ext cx="7559675" cy="3000375"/>
          </a:xfrm>
          <a:prstGeom prst="rect">
            <a:avLst/>
          </a:prstGeom>
          <a:noFill/>
          <a:ln>
            <a:noFill/>
          </a:ln>
        </p:spPr>
        <p:txBody>
          <a:bodyPr anchorCtr="0" anchor="t" bIns="216025" lIns="432050" spcFirstLastPara="1" rIns="432050" wrap="square" tIns="216025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4"/>
          <p:cNvSpPr txBox="1"/>
          <p:nvPr>
            <p:ph idx="11" type="ftr"/>
          </p:nvPr>
        </p:nvSpPr>
        <p:spPr>
          <a:xfrm>
            <a:off x="11071225" y="39344600"/>
            <a:ext cx="10261600" cy="3000375"/>
          </a:xfrm>
          <a:prstGeom prst="rect">
            <a:avLst/>
          </a:prstGeom>
          <a:noFill/>
          <a:ln>
            <a:noFill/>
          </a:ln>
        </p:spPr>
        <p:txBody>
          <a:bodyPr anchorCtr="0" anchor="t" bIns="216025" lIns="432050" spcFirstLastPara="1" rIns="432050" wrap="square" tIns="2160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4"/>
          <p:cNvSpPr txBox="1"/>
          <p:nvPr>
            <p:ph idx="12" type="sldNum"/>
          </p:nvPr>
        </p:nvSpPr>
        <p:spPr>
          <a:xfrm>
            <a:off x="23223538" y="39344600"/>
            <a:ext cx="7559675" cy="3000375"/>
          </a:xfrm>
          <a:prstGeom prst="rect">
            <a:avLst/>
          </a:prstGeom>
          <a:noFill/>
          <a:ln>
            <a:noFill/>
          </a:ln>
        </p:spPr>
        <p:txBody>
          <a:bodyPr anchorCtr="0" anchor="t" bIns="216025" lIns="432050" spcFirstLastPara="1" rIns="432050" wrap="square" tIns="216025">
            <a:noAutofit/>
          </a:bodyPr>
          <a:lstStyle>
            <a:lvl1pPr indent="0" lvl="0" marL="0" marR="0" algn="r">
              <a:spcBef>
                <a:spcPts val="0"/>
              </a:spcBef>
              <a:spcAft>
                <a:spcPts val="0"/>
              </a:spcAft>
              <a:buNone/>
              <a:defRPr b="0" i="0" sz="6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spcBef>
                <a:spcPts val="0"/>
              </a:spcBef>
              <a:spcAft>
                <a:spcPts val="0"/>
              </a:spcAft>
              <a:buNone/>
              <a:defRPr b="0" i="0" sz="6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spcBef>
                <a:spcPts val="0"/>
              </a:spcBef>
              <a:spcAft>
                <a:spcPts val="0"/>
              </a:spcAft>
              <a:buNone/>
              <a:defRPr b="0" i="0" sz="6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spcBef>
                <a:spcPts val="0"/>
              </a:spcBef>
              <a:spcAft>
                <a:spcPts val="0"/>
              </a:spcAft>
              <a:buNone/>
              <a:defRPr b="0" i="0" sz="6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spcBef>
                <a:spcPts val="0"/>
              </a:spcBef>
              <a:spcAft>
                <a:spcPts val="0"/>
              </a:spcAft>
              <a:buNone/>
              <a:defRPr b="0" i="0" sz="6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spcBef>
                <a:spcPts val="0"/>
              </a:spcBef>
              <a:spcAft>
                <a:spcPts val="0"/>
              </a:spcAft>
              <a:buNone/>
              <a:defRPr b="0" i="0" sz="6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spcBef>
                <a:spcPts val="0"/>
              </a:spcBef>
              <a:spcAft>
                <a:spcPts val="0"/>
              </a:spcAft>
              <a:buNone/>
              <a:defRPr b="0" i="0" sz="6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spcBef>
                <a:spcPts val="0"/>
              </a:spcBef>
              <a:spcAft>
                <a:spcPts val="0"/>
              </a:spcAft>
              <a:buNone/>
              <a:defRPr b="0" i="0" sz="6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spcBef>
                <a:spcPts val="0"/>
              </a:spcBef>
              <a:spcAft>
                <a:spcPts val="0"/>
              </a:spcAft>
              <a:buNone/>
              <a:defRPr b="0" i="0" sz="6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beçalho da Seção" type="secHead">
  <p:cSld name="SECTION_HEADER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5"/>
          <p:cNvSpPr txBox="1"/>
          <p:nvPr>
            <p:ph type="title"/>
          </p:nvPr>
        </p:nvSpPr>
        <p:spPr>
          <a:xfrm>
            <a:off x="2559050" y="27763788"/>
            <a:ext cx="27544713" cy="8580437"/>
          </a:xfrm>
          <a:prstGeom prst="rect">
            <a:avLst/>
          </a:prstGeom>
          <a:noFill/>
          <a:ln>
            <a:noFill/>
          </a:ln>
        </p:spPr>
        <p:txBody>
          <a:bodyPr anchorCtr="0" anchor="t" bIns="216025" lIns="432050" spcFirstLastPara="1" rIns="432050" wrap="square" tIns="216025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sz="4000" cap="none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5"/>
          <p:cNvSpPr txBox="1"/>
          <p:nvPr>
            <p:ph idx="1" type="body"/>
          </p:nvPr>
        </p:nvSpPr>
        <p:spPr>
          <a:xfrm>
            <a:off x="2559050" y="18311813"/>
            <a:ext cx="27544713" cy="9451975"/>
          </a:xfrm>
          <a:prstGeom prst="rect">
            <a:avLst/>
          </a:prstGeom>
          <a:noFill/>
          <a:ln>
            <a:noFill/>
          </a:ln>
        </p:spPr>
        <p:txBody>
          <a:bodyPr anchorCtr="0" anchor="b" bIns="216025" lIns="432050" spcFirstLastPara="1" rIns="432050" wrap="square" tIns="216025">
            <a:noAutofit/>
          </a:bodyPr>
          <a:lstStyle>
            <a:lvl1pPr indent="-228600" lvl="0" marL="4572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/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/>
            </a:lvl2pPr>
            <a:lvl3pPr indent="-228600" lvl="2" marL="1371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/>
            </a:lvl3pPr>
            <a:lvl4pPr indent="-228600" lvl="3" marL="18288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4pPr>
            <a:lvl5pPr indent="-228600" lvl="4" marL="22860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5pPr>
            <a:lvl6pPr indent="-228600" lvl="5" marL="2743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6pPr>
            <a:lvl7pPr indent="-228600" lvl="6" marL="32004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7pPr>
            <a:lvl8pPr indent="-228600" lvl="7" marL="3657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8pPr>
            <a:lvl9pPr indent="-228600" lvl="8" marL="41148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9pPr>
          </a:lstStyle>
          <a:p/>
        </p:txBody>
      </p:sp>
      <p:sp>
        <p:nvSpPr>
          <p:cNvPr id="30" name="Google Shape;30;p5"/>
          <p:cNvSpPr txBox="1"/>
          <p:nvPr>
            <p:ph idx="10" type="dt"/>
          </p:nvPr>
        </p:nvSpPr>
        <p:spPr>
          <a:xfrm>
            <a:off x="1620838" y="39344600"/>
            <a:ext cx="7559675" cy="3000375"/>
          </a:xfrm>
          <a:prstGeom prst="rect">
            <a:avLst/>
          </a:prstGeom>
          <a:noFill/>
          <a:ln>
            <a:noFill/>
          </a:ln>
        </p:spPr>
        <p:txBody>
          <a:bodyPr anchorCtr="0" anchor="t" bIns="216025" lIns="432050" spcFirstLastPara="1" rIns="432050" wrap="square" tIns="216025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5"/>
          <p:cNvSpPr txBox="1"/>
          <p:nvPr>
            <p:ph idx="11" type="ftr"/>
          </p:nvPr>
        </p:nvSpPr>
        <p:spPr>
          <a:xfrm>
            <a:off x="11071225" y="39344600"/>
            <a:ext cx="10261600" cy="3000375"/>
          </a:xfrm>
          <a:prstGeom prst="rect">
            <a:avLst/>
          </a:prstGeom>
          <a:noFill/>
          <a:ln>
            <a:noFill/>
          </a:ln>
        </p:spPr>
        <p:txBody>
          <a:bodyPr anchorCtr="0" anchor="t" bIns="216025" lIns="432050" spcFirstLastPara="1" rIns="432050" wrap="square" tIns="2160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5"/>
          <p:cNvSpPr txBox="1"/>
          <p:nvPr>
            <p:ph idx="12" type="sldNum"/>
          </p:nvPr>
        </p:nvSpPr>
        <p:spPr>
          <a:xfrm>
            <a:off x="23223538" y="39344600"/>
            <a:ext cx="7559675" cy="3000375"/>
          </a:xfrm>
          <a:prstGeom prst="rect">
            <a:avLst/>
          </a:prstGeom>
          <a:noFill/>
          <a:ln>
            <a:noFill/>
          </a:ln>
        </p:spPr>
        <p:txBody>
          <a:bodyPr anchorCtr="0" anchor="t" bIns="216025" lIns="432050" spcFirstLastPara="1" rIns="432050" wrap="square" tIns="216025">
            <a:noAutofit/>
          </a:bodyPr>
          <a:lstStyle>
            <a:lvl1pPr indent="0" lvl="0" marL="0" marR="0" algn="r">
              <a:spcBef>
                <a:spcPts val="0"/>
              </a:spcBef>
              <a:spcAft>
                <a:spcPts val="0"/>
              </a:spcAft>
              <a:buNone/>
              <a:defRPr b="0" i="0" sz="6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spcBef>
                <a:spcPts val="0"/>
              </a:spcBef>
              <a:spcAft>
                <a:spcPts val="0"/>
              </a:spcAft>
              <a:buNone/>
              <a:defRPr b="0" i="0" sz="6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spcBef>
                <a:spcPts val="0"/>
              </a:spcBef>
              <a:spcAft>
                <a:spcPts val="0"/>
              </a:spcAft>
              <a:buNone/>
              <a:defRPr b="0" i="0" sz="6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spcBef>
                <a:spcPts val="0"/>
              </a:spcBef>
              <a:spcAft>
                <a:spcPts val="0"/>
              </a:spcAft>
              <a:buNone/>
              <a:defRPr b="0" i="0" sz="6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spcBef>
                <a:spcPts val="0"/>
              </a:spcBef>
              <a:spcAft>
                <a:spcPts val="0"/>
              </a:spcAft>
              <a:buNone/>
              <a:defRPr b="0" i="0" sz="6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spcBef>
                <a:spcPts val="0"/>
              </a:spcBef>
              <a:spcAft>
                <a:spcPts val="0"/>
              </a:spcAft>
              <a:buNone/>
              <a:defRPr b="0" i="0" sz="6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spcBef>
                <a:spcPts val="0"/>
              </a:spcBef>
              <a:spcAft>
                <a:spcPts val="0"/>
              </a:spcAft>
              <a:buNone/>
              <a:defRPr b="0" i="0" sz="6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spcBef>
                <a:spcPts val="0"/>
              </a:spcBef>
              <a:spcAft>
                <a:spcPts val="0"/>
              </a:spcAft>
              <a:buNone/>
              <a:defRPr b="0" i="0" sz="6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spcBef>
                <a:spcPts val="0"/>
              </a:spcBef>
              <a:spcAft>
                <a:spcPts val="0"/>
              </a:spcAft>
              <a:buNone/>
              <a:defRPr b="0" i="0" sz="6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uas Partes de Conteúdo" type="twoObj">
  <p:cSld name="TWO_OBJECTS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6"/>
          <p:cNvSpPr txBox="1"/>
          <p:nvPr>
            <p:ph type="title"/>
          </p:nvPr>
        </p:nvSpPr>
        <p:spPr>
          <a:xfrm>
            <a:off x="1620838" y="1730375"/>
            <a:ext cx="29162375" cy="7200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216025" lIns="432050" spcFirstLastPara="1" rIns="432050" wrap="square" tIns="2160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6"/>
          <p:cNvSpPr txBox="1"/>
          <p:nvPr>
            <p:ph idx="1" type="body"/>
          </p:nvPr>
        </p:nvSpPr>
        <p:spPr>
          <a:xfrm>
            <a:off x="1620838" y="10080625"/>
            <a:ext cx="14504987" cy="28514675"/>
          </a:xfrm>
          <a:prstGeom prst="rect">
            <a:avLst/>
          </a:prstGeom>
          <a:noFill/>
          <a:ln>
            <a:noFill/>
          </a:ln>
        </p:spPr>
        <p:txBody>
          <a:bodyPr anchorCtr="0" anchor="t" bIns="216025" lIns="432050" spcFirstLastPara="1" rIns="432050" wrap="square" tIns="216025">
            <a:no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/>
        </p:txBody>
      </p:sp>
      <p:sp>
        <p:nvSpPr>
          <p:cNvPr id="36" name="Google Shape;36;p6"/>
          <p:cNvSpPr txBox="1"/>
          <p:nvPr>
            <p:ph idx="2" type="body"/>
          </p:nvPr>
        </p:nvSpPr>
        <p:spPr>
          <a:xfrm>
            <a:off x="16278225" y="10080625"/>
            <a:ext cx="14504988" cy="28514675"/>
          </a:xfrm>
          <a:prstGeom prst="rect">
            <a:avLst/>
          </a:prstGeom>
          <a:noFill/>
          <a:ln>
            <a:noFill/>
          </a:ln>
        </p:spPr>
        <p:txBody>
          <a:bodyPr anchorCtr="0" anchor="t" bIns="216025" lIns="432050" spcFirstLastPara="1" rIns="432050" wrap="square" tIns="216025">
            <a:no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/>
        </p:txBody>
      </p:sp>
      <p:sp>
        <p:nvSpPr>
          <p:cNvPr id="37" name="Google Shape;37;p6"/>
          <p:cNvSpPr txBox="1"/>
          <p:nvPr>
            <p:ph idx="10" type="dt"/>
          </p:nvPr>
        </p:nvSpPr>
        <p:spPr>
          <a:xfrm>
            <a:off x="1620838" y="39344600"/>
            <a:ext cx="7559675" cy="3000375"/>
          </a:xfrm>
          <a:prstGeom prst="rect">
            <a:avLst/>
          </a:prstGeom>
          <a:noFill/>
          <a:ln>
            <a:noFill/>
          </a:ln>
        </p:spPr>
        <p:txBody>
          <a:bodyPr anchorCtr="0" anchor="t" bIns="216025" lIns="432050" spcFirstLastPara="1" rIns="432050" wrap="square" tIns="216025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6"/>
          <p:cNvSpPr txBox="1"/>
          <p:nvPr>
            <p:ph idx="11" type="ftr"/>
          </p:nvPr>
        </p:nvSpPr>
        <p:spPr>
          <a:xfrm>
            <a:off x="11071225" y="39344600"/>
            <a:ext cx="10261600" cy="3000375"/>
          </a:xfrm>
          <a:prstGeom prst="rect">
            <a:avLst/>
          </a:prstGeom>
          <a:noFill/>
          <a:ln>
            <a:noFill/>
          </a:ln>
        </p:spPr>
        <p:txBody>
          <a:bodyPr anchorCtr="0" anchor="t" bIns="216025" lIns="432050" spcFirstLastPara="1" rIns="432050" wrap="square" tIns="2160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6"/>
          <p:cNvSpPr txBox="1"/>
          <p:nvPr>
            <p:ph idx="12" type="sldNum"/>
          </p:nvPr>
        </p:nvSpPr>
        <p:spPr>
          <a:xfrm>
            <a:off x="23223538" y="39344600"/>
            <a:ext cx="7559675" cy="3000375"/>
          </a:xfrm>
          <a:prstGeom prst="rect">
            <a:avLst/>
          </a:prstGeom>
          <a:noFill/>
          <a:ln>
            <a:noFill/>
          </a:ln>
        </p:spPr>
        <p:txBody>
          <a:bodyPr anchorCtr="0" anchor="t" bIns="216025" lIns="432050" spcFirstLastPara="1" rIns="432050" wrap="square" tIns="216025">
            <a:noAutofit/>
          </a:bodyPr>
          <a:lstStyle>
            <a:lvl1pPr indent="0" lvl="0" marL="0" marR="0" algn="r">
              <a:spcBef>
                <a:spcPts val="0"/>
              </a:spcBef>
              <a:spcAft>
                <a:spcPts val="0"/>
              </a:spcAft>
              <a:buNone/>
              <a:defRPr b="0" i="0" sz="6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spcBef>
                <a:spcPts val="0"/>
              </a:spcBef>
              <a:spcAft>
                <a:spcPts val="0"/>
              </a:spcAft>
              <a:buNone/>
              <a:defRPr b="0" i="0" sz="6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spcBef>
                <a:spcPts val="0"/>
              </a:spcBef>
              <a:spcAft>
                <a:spcPts val="0"/>
              </a:spcAft>
              <a:buNone/>
              <a:defRPr b="0" i="0" sz="6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spcBef>
                <a:spcPts val="0"/>
              </a:spcBef>
              <a:spcAft>
                <a:spcPts val="0"/>
              </a:spcAft>
              <a:buNone/>
              <a:defRPr b="0" i="0" sz="6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spcBef>
                <a:spcPts val="0"/>
              </a:spcBef>
              <a:spcAft>
                <a:spcPts val="0"/>
              </a:spcAft>
              <a:buNone/>
              <a:defRPr b="0" i="0" sz="6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spcBef>
                <a:spcPts val="0"/>
              </a:spcBef>
              <a:spcAft>
                <a:spcPts val="0"/>
              </a:spcAft>
              <a:buNone/>
              <a:defRPr b="0" i="0" sz="6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spcBef>
                <a:spcPts val="0"/>
              </a:spcBef>
              <a:spcAft>
                <a:spcPts val="0"/>
              </a:spcAft>
              <a:buNone/>
              <a:defRPr b="0" i="0" sz="6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spcBef>
                <a:spcPts val="0"/>
              </a:spcBef>
              <a:spcAft>
                <a:spcPts val="0"/>
              </a:spcAft>
              <a:buNone/>
              <a:defRPr b="0" i="0" sz="6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spcBef>
                <a:spcPts val="0"/>
              </a:spcBef>
              <a:spcAft>
                <a:spcPts val="0"/>
              </a:spcAft>
              <a:buNone/>
              <a:defRPr b="0" i="0" sz="6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ação" type="twoTxTwoObj">
  <p:cSld name="TWO_OBJECTS_WITH_TEXT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7"/>
          <p:cNvSpPr txBox="1"/>
          <p:nvPr>
            <p:ph type="title"/>
          </p:nvPr>
        </p:nvSpPr>
        <p:spPr>
          <a:xfrm>
            <a:off x="1620838" y="1730375"/>
            <a:ext cx="29162375" cy="7200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216025" lIns="432050" spcFirstLastPara="1" rIns="432050" wrap="square" tIns="2160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7"/>
          <p:cNvSpPr txBox="1"/>
          <p:nvPr>
            <p:ph idx="1" type="body"/>
          </p:nvPr>
        </p:nvSpPr>
        <p:spPr>
          <a:xfrm>
            <a:off x="1620838" y="9671050"/>
            <a:ext cx="14316075" cy="4030663"/>
          </a:xfrm>
          <a:prstGeom prst="rect">
            <a:avLst/>
          </a:prstGeom>
          <a:noFill/>
          <a:ln>
            <a:noFill/>
          </a:ln>
        </p:spPr>
        <p:txBody>
          <a:bodyPr anchorCtr="0" anchor="b" bIns="216025" lIns="432050" spcFirstLastPara="1" rIns="432050" wrap="square" tIns="216025">
            <a:no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9pPr>
          </a:lstStyle>
          <a:p/>
        </p:txBody>
      </p:sp>
      <p:sp>
        <p:nvSpPr>
          <p:cNvPr id="43" name="Google Shape;43;p7"/>
          <p:cNvSpPr txBox="1"/>
          <p:nvPr>
            <p:ph idx="2" type="body"/>
          </p:nvPr>
        </p:nvSpPr>
        <p:spPr>
          <a:xfrm>
            <a:off x="1620838" y="13701713"/>
            <a:ext cx="14316075" cy="24893587"/>
          </a:xfrm>
          <a:prstGeom prst="rect">
            <a:avLst/>
          </a:prstGeom>
          <a:noFill/>
          <a:ln>
            <a:noFill/>
          </a:ln>
        </p:spPr>
        <p:txBody>
          <a:bodyPr anchorCtr="0" anchor="t" bIns="216025" lIns="432050" spcFirstLastPara="1" rIns="432050" wrap="square" tIns="216025">
            <a:no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/>
        </p:txBody>
      </p:sp>
      <p:sp>
        <p:nvSpPr>
          <p:cNvPr id="44" name="Google Shape;44;p7"/>
          <p:cNvSpPr txBox="1"/>
          <p:nvPr>
            <p:ph idx="3" type="body"/>
          </p:nvPr>
        </p:nvSpPr>
        <p:spPr>
          <a:xfrm>
            <a:off x="16460788" y="9671050"/>
            <a:ext cx="14322425" cy="4030663"/>
          </a:xfrm>
          <a:prstGeom prst="rect">
            <a:avLst/>
          </a:prstGeom>
          <a:noFill/>
          <a:ln>
            <a:noFill/>
          </a:ln>
        </p:spPr>
        <p:txBody>
          <a:bodyPr anchorCtr="0" anchor="b" bIns="216025" lIns="432050" spcFirstLastPara="1" rIns="432050" wrap="square" tIns="216025">
            <a:no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sz="1600"/>
            </a:lvl9pPr>
          </a:lstStyle>
          <a:p/>
        </p:txBody>
      </p:sp>
      <p:sp>
        <p:nvSpPr>
          <p:cNvPr id="45" name="Google Shape;45;p7"/>
          <p:cNvSpPr txBox="1"/>
          <p:nvPr>
            <p:ph idx="4" type="body"/>
          </p:nvPr>
        </p:nvSpPr>
        <p:spPr>
          <a:xfrm>
            <a:off x="16460788" y="13701713"/>
            <a:ext cx="14322425" cy="24893587"/>
          </a:xfrm>
          <a:prstGeom prst="rect">
            <a:avLst/>
          </a:prstGeom>
          <a:noFill/>
          <a:ln>
            <a:noFill/>
          </a:ln>
        </p:spPr>
        <p:txBody>
          <a:bodyPr anchorCtr="0" anchor="t" bIns="216025" lIns="432050" spcFirstLastPara="1" rIns="432050" wrap="square" tIns="216025">
            <a:no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/>
        </p:txBody>
      </p:sp>
      <p:sp>
        <p:nvSpPr>
          <p:cNvPr id="46" name="Google Shape;46;p7"/>
          <p:cNvSpPr txBox="1"/>
          <p:nvPr>
            <p:ph idx="10" type="dt"/>
          </p:nvPr>
        </p:nvSpPr>
        <p:spPr>
          <a:xfrm>
            <a:off x="1620838" y="39344600"/>
            <a:ext cx="7559675" cy="3000375"/>
          </a:xfrm>
          <a:prstGeom prst="rect">
            <a:avLst/>
          </a:prstGeom>
          <a:noFill/>
          <a:ln>
            <a:noFill/>
          </a:ln>
        </p:spPr>
        <p:txBody>
          <a:bodyPr anchorCtr="0" anchor="t" bIns="216025" lIns="432050" spcFirstLastPara="1" rIns="432050" wrap="square" tIns="216025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7"/>
          <p:cNvSpPr txBox="1"/>
          <p:nvPr>
            <p:ph idx="11" type="ftr"/>
          </p:nvPr>
        </p:nvSpPr>
        <p:spPr>
          <a:xfrm>
            <a:off x="11071225" y="39344600"/>
            <a:ext cx="10261600" cy="3000375"/>
          </a:xfrm>
          <a:prstGeom prst="rect">
            <a:avLst/>
          </a:prstGeom>
          <a:noFill/>
          <a:ln>
            <a:noFill/>
          </a:ln>
        </p:spPr>
        <p:txBody>
          <a:bodyPr anchorCtr="0" anchor="t" bIns="216025" lIns="432050" spcFirstLastPara="1" rIns="432050" wrap="square" tIns="2160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7"/>
          <p:cNvSpPr txBox="1"/>
          <p:nvPr>
            <p:ph idx="12" type="sldNum"/>
          </p:nvPr>
        </p:nvSpPr>
        <p:spPr>
          <a:xfrm>
            <a:off x="23223538" y="39344600"/>
            <a:ext cx="7559675" cy="3000375"/>
          </a:xfrm>
          <a:prstGeom prst="rect">
            <a:avLst/>
          </a:prstGeom>
          <a:noFill/>
          <a:ln>
            <a:noFill/>
          </a:ln>
        </p:spPr>
        <p:txBody>
          <a:bodyPr anchorCtr="0" anchor="t" bIns="216025" lIns="432050" spcFirstLastPara="1" rIns="432050" wrap="square" tIns="216025">
            <a:noAutofit/>
          </a:bodyPr>
          <a:lstStyle>
            <a:lvl1pPr indent="0" lvl="0" marL="0" marR="0" algn="r">
              <a:spcBef>
                <a:spcPts val="0"/>
              </a:spcBef>
              <a:spcAft>
                <a:spcPts val="0"/>
              </a:spcAft>
              <a:buNone/>
              <a:defRPr b="0" i="0" sz="6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spcBef>
                <a:spcPts val="0"/>
              </a:spcBef>
              <a:spcAft>
                <a:spcPts val="0"/>
              </a:spcAft>
              <a:buNone/>
              <a:defRPr b="0" i="0" sz="6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spcBef>
                <a:spcPts val="0"/>
              </a:spcBef>
              <a:spcAft>
                <a:spcPts val="0"/>
              </a:spcAft>
              <a:buNone/>
              <a:defRPr b="0" i="0" sz="6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spcBef>
                <a:spcPts val="0"/>
              </a:spcBef>
              <a:spcAft>
                <a:spcPts val="0"/>
              </a:spcAft>
              <a:buNone/>
              <a:defRPr b="0" i="0" sz="6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spcBef>
                <a:spcPts val="0"/>
              </a:spcBef>
              <a:spcAft>
                <a:spcPts val="0"/>
              </a:spcAft>
              <a:buNone/>
              <a:defRPr b="0" i="0" sz="6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spcBef>
                <a:spcPts val="0"/>
              </a:spcBef>
              <a:spcAft>
                <a:spcPts val="0"/>
              </a:spcAft>
              <a:buNone/>
              <a:defRPr b="0" i="0" sz="6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spcBef>
                <a:spcPts val="0"/>
              </a:spcBef>
              <a:spcAft>
                <a:spcPts val="0"/>
              </a:spcAft>
              <a:buNone/>
              <a:defRPr b="0" i="0" sz="6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spcBef>
                <a:spcPts val="0"/>
              </a:spcBef>
              <a:spcAft>
                <a:spcPts val="0"/>
              </a:spcAft>
              <a:buNone/>
              <a:defRPr b="0" i="0" sz="6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spcBef>
                <a:spcPts val="0"/>
              </a:spcBef>
              <a:spcAft>
                <a:spcPts val="0"/>
              </a:spcAft>
              <a:buNone/>
              <a:defRPr b="0" i="0" sz="6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omente título" type="titleOnly">
  <p:cSld name="TITLE_ONLY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8"/>
          <p:cNvSpPr txBox="1"/>
          <p:nvPr>
            <p:ph type="title"/>
          </p:nvPr>
        </p:nvSpPr>
        <p:spPr>
          <a:xfrm>
            <a:off x="1620838" y="1730375"/>
            <a:ext cx="29162375" cy="7200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216025" lIns="432050" spcFirstLastPara="1" rIns="432050" wrap="square" tIns="2160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8"/>
          <p:cNvSpPr txBox="1"/>
          <p:nvPr>
            <p:ph idx="10" type="dt"/>
          </p:nvPr>
        </p:nvSpPr>
        <p:spPr>
          <a:xfrm>
            <a:off x="1620838" y="39344600"/>
            <a:ext cx="7559675" cy="3000375"/>
          </a:xfrm>
          <a:prstGeom prst="rect">
            <a:avLst/>
          </a:prstGeom>
          <a:noFill/>
          <a:ln>
            <a:noFill/>
          </a:ln>
        </p:spPr>
        <p:txBody>
          <a:bodyPr anchorCtr="0" anchor="t" bIns="216025" lIns="432050" spcFirstLastPara="1" rIns="432050" wrap="square" tIns="216025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8"/>
          <p:cNvSpPr txBox="1"/>
          <p:nvPr>
            <p:ph idx="11" type="ftr"/>
          </p:nvPr>
        </p:nvSpPr>
        <p:spPr>
          <a:xfrm>
            <a:off x="11071225" y="39344600"/>
            <a:ext cx="10261600" cy="3000375"/>
          </a:xfrm>
          <a:prstGeom prst="rect">
            <a:avLst/>
          </a:prstGeom>
          <a:noFill/>
          <a:ln>
            <a:noFill/>
          </a:ln>
        </p:spPr>
        <p:txBody>
          <a:bodyPr anchorCtr="0" anchor="t" bIns="216025" lIns="432050" spcFirstLastPara="1" rIns="432050" wrap="square" tIns="2160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8"/>
          <p:cNvSpPr txBox="1"/>
          <p:nvPr>
            <p:ph idx="12" type="sldNum"/>
          </p:nvPr>
        </p:nvSpPr>
        <p:spPr>
          <a:xfrm>
            <a:off x="23223538" y="39344600"/>
            <a:ext cx="7559675" cy="3000375"/>
          </a:xfrm>
          <a:prstGeom prst="rect">
            <a:avLst/>
          </a:prstGeom>
          <a:noFill/>
          <a:ln>
            <a:noFill/>
          </a:ln>
        </p:spPr>
        <p:txBody>
          <a:bodyPr anchorCtr="0" anchor="t" bIns="216025" lIns="432050" spcFirstLastPara="1" rIns="432050" wrap="square" tIns="216025">
            <a:noAutofit/>
          </a:bodyPr>
          <a:lstStyle>
            <a:lvl1pPr indent="0" lvl="0" marL="0" marR="0" algn="r">
              <a:spcBef>
                <a:spcPts val="0"/>
              </a:spcBef>
              <a:spcAft>
                <a:spcPts val="0"/>
              </a:spcAft>
              <a:buNone/>
              <a:defRPr b="0" i="0" sz="6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spcBef>
                <a:spcPts val="0"/>
              </a:spcBef>
              <a:spcAft>
                <a:spcPts val="0"/>
              </a:spcAft>
              <a:buNone/>
              <a:defRPr b="0" i="0" sz="6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spcBef>
                <a:spcPts val="0"/>
              </a:spcBef>
              <a:spcAft>
                <a:spcPts val="0"/>
              </a:spcAft>
              <a:buNone/>
              <a:defRPr b="0" i="0" sz="6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spcBef>
                <a:spcPts val="0"/>
              </a:spcBef>
              <a:spcAft>
                <a:spcPts val="0"/>
              </a:spcAft>
              <a:buNone/>
              <a:defRPr b="0" i="0" sz="6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spcBef>
                <a:spcPts val="0"/>
              </a:spcBef>
              <a:spcAft>
                <a:spcPts val="0"/>
              </a:spcAft>
              <a:buNone/>
              <a:defRPr b="0" i="0" sz="6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spcBef>
                <a:spcPts val="0"/>
              </a:spcBef>
              <a:spcAft>
                <a:spcPts val="0"/>
              </a:spcAft>
              <a:buNone/>
              <a:defRPr b="0" i="0" sz="6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spcBef>
                <a:spcPts val="0"/>
              </a:spcBef>
              <a:spcAft>
                <a:spcPts val="0"/>
              </a:spcAft>
              <a:buNone/>
              <a:defRPr b="0" i="0" sz="6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spcBef>
                <a:spcPts val="0"/>
              </a:spcBef>
              <a:spcAft>
                <a:spcPts val="0"/>
              </a:spcAft>
              <a:buNone/>
              <a:defRPr b="0" i="0" sz="6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spcBef>
                <a:spcPts val="0"/>
              </a:spcBef>
              <a:spcAft>
                <a:spcPts val="0"/>
              </a:spcAft>
              <a:buNone/>
              <a:defRPr b="0" i="0" sz="6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Em branco" type="blank">
  <p:cSld name="BLANK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9"/>
          <p:cNvSpPr txBox="1"/>
          <p:nvPr>
            <p:ph idx="10" type="dt"/>
          </p:nvPr>
        </p:nvSpPr>
        <p:spPr>
          <a:xfrm>
            <a:off x="1620838" y="39344600"/>
            <a:ext cx="7559675" cy="3000375"/>
          </a:xfrm>
          <a:prstGeom prst="rect">
            <a:avLst/>
          </a:prstGeom>
          <a:noFill/>
          <a:ln>
            <a:noFill/>
          </a:ln>
        </p:spPr>
        <p:txBody>
          <a:bodyPr anchorCtr="0" anchor="t" bIns="216025" lIns="432050" spcFirstLastPara="1" rIns="432050" wrap="square" tIns="216025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9"/>
          <p:cNvSpPr txBox="1"/>
          <p:nvPr>
            <p:ph idx="11" type="ftr"/>
          </p:nvPr>
        </p:nvSpPr>
        <p:spPr>
          <a:xfrm>
            <a:off x="11071225" y="39344600"/>
            <a:ext cx="10261600" cy="3000375"/>
          </a:xfrm>
          <a:prstGeom prst="rect">
            <a:avLst/>
          </a:prstGeom>
          <a:noFill/>
          <a:ln>
            <a:noFill/>
          </a:ln>
        </p:spPr>
        <p:txBody>
          <a:bodyPr anchorCtr="0" anchor="t" bIns="216025" lIns="432050" spcFirstLastPara="1" rIns="432050" wrap="square" tIns="2160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9"/>
          <p:cNvSpPr txBox="1"/>
          <p:nvPr>
            <p:ph idx="12" type="sldNum"/>
          </p:nvPr>
        </p:nvSpPr>
        <p:spPr>
          <a:xfrm>
            <a:off x="23223538" y="39344600"/>
            <a:ext cx="7559675" cy="3000375"/>
          </a:xfrm>
          <a:prstGeom prst="rect">
            <a:avLst/>
          </a:prstGeom>
          <a:noFill/>
          <a:ln>
            <a:noFill/>
          </a:ln>
        </p:spPr>
        <p:txBody>
          <a:bodyPr anchorCtr="0" anchor="t" bIns="216025" lIns="432050" spcFirstLastPara="1" rIns="432050" wrap="square" tIns="216025">
            <a:noAutofit/>
          </a:bodyPr>
          <a:lstStyle>
            <a:lvl1pPr indent="0" lvl="0" marL="0" marR="0" algn="r">
              <a:spcBef>
                <a:spcPts val="0"/>
              </a:spcBef>
              <a:spcAft>
                <a:spcPts val="0"/>
              </a:spcAft>
              <a:buNone/>
              <a:defRPr b="0" i="0" sz="6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spcBef>
                <a:spcPts val="0"/>
              </a:spcBef>
              <a:spcAft>
                <a:spcPts val="0"/>
              </a:spcAft>
              <a:buNone/>
              <a:defRPr b="0" i="0" sz="6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spcBef>
                <a:spcPts val="0"/>
              </a:spcBef>
              <a:spcAft>
                <a:spcPts val="0"/>
              </a:spcAft>
              <a:buNone/>
              <a:defRPr b="0" i="0" sz="6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spcBef>
                <a:spcPts val="0"/>
              </a:spcBef>
              <a:spcAft>
                <a:spcPts val="0"/>
              </a:spcAft>
              <a:buNone/>
              <a:defRPr b="0" i="0" sz="6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spcBef>
                <a:spcPts val="0"/>
              </a:spcBef>
              <a:spcAft>
                <a:spcPts val="0"/>
              </a:spcAft>
              <a:buNone/>
              <a:defRPr b="0" i="0" sz="6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spcBef>
                <a:spcPts val="0"/>
              </a:spcBef>
              <a:spcAft>
                <a:spcPts val="0"/>
              </a:spcAft>
              <a:buNone/>
              <a:defRPr b="0" i="0" sz="6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spcBef>
                <a:spcPts val="0"/>
              </a:spcBef>
              <a:spcAft>
                <a:spcPts val="0"/>
              </a:spcAft>
              <a:buNone/>
              <a:defRPr b="0" i="0" sz="6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spcBef>
                <a:spcPts val="0"/>
              </a:spcBef>
              <a:spcAft>
                <a:spcPts val="0"/>
              </a:spcAft>
              <a:buNone/>
              <a:defRPr b="0" i="0" sz="6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spcBef>
                <a:spcPts val="0"/>
              </a:spcBef>
              <a:spcAft>
                <a:spcPts val="0"/>
              </a:spcAft>
              <a:buNone/>
              <a:defRPr b="0" i="0" sz="6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údo com Legenda" type="objTx">
  <p:cSld name="OBJECT_WITH_CAPTION_TEXT"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0"/>
          <p:cNvSpPr txBox="1"/>
          <p:nvPr>
            <p:ph type="title"/>
          </p:nvPr>
        </p:nvSpPr>
        <p:spPr>
          <a:xfrm>
            <a:off x="1620838" y="1720850"/>
            <a:ext cx="10660062" cy="7319963"/>
          </a:xfrm>
          <a:prstGeom prst="rect">
            <a:avLst/>
          </a:prstGeom>
          <a:noFill/>
          <a:ln>
            <a:noFill/>
          </a:ln>
        </p:spPr>
        <p:txBody>
          <a:bodyPr anchorCtr="0" anchor="b" bIns="216025" lIns="432050" spcFirstLastPara="1" rIns="432050" wrap="square" tIns="216025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sz="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0"/>
          <p:cNvSpPr txBox="1"/>
          <p:nvPr>
            <p:ph idx="1" type="body"/>
          </p:nvPr>
        </p:nvSpPr>
        <p:spPr>
          <a:xfrm>
            <a:off x="12669838" y="1720850"/>
            <a:ext cx="18113375" cy="36874450"/>
          </a:xfrm>
          <a:prstGeom prst="rect">
            <a:avLst/>
          </a:prstGeom>
          <a:noFill/>
          <a:ln>
            <a:noFill/>
          </a:ln>
        </p:spPr>
        <p:txBody>
          <a:bodyPr anchorCtr="0" anchor="t" bIns="216025" lIns="432050" spcFirstLastPara="1" rIns="432050" wrap="square" tIns="216025">
            <a:noAutofit/>
          </a:bodyPr>
          <a:lstStyle>
            <a:lvl1pPr indent="-431800" lvl="0" marL="4572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/>
            </a:lvl1pPr>
            <a:lvl2pPr indent="-406400" lvl="1" marL="914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/>
            </a:lvl2pPr>
            <a:lvl3pPr indent="-381000" lvl="2" marL="1371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3pPr>
            <a:lvl4pPr indent="-355600" lvl="3" marL="1828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4pPr>
            <a:lvl5pPr indent="-355600" lvl="4" marL="22860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5pPr>
            <a:lvl6pPr indent="-355600" lvl="5" marL="27432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6pPr>
            <a:lvl7pPr indent="-355600" lvl="6" marL="3200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7pPr>
            <a:lvl8pPr indent="-355600" lvl="7" marL="3657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8pPr>
            <a:lvl9pPr indent="-355600" lvl="8" marL="4114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9pPr>
          </a:lstStyle>
          <a:p/>
        </p:txBody>
      </p:sp>
      <p:sp>
        <p:nvSpPr>
          <p:cNvPr id="61" name="Google Shape;61;p10"/>
          <p:cNvSpPr txBox="1"/>
          <p:nvPr>
            <p:ph idx="2" type="body"/>
          </p:nvPr>
        </p:nvSpPr>
        <p:spPr>
          <a:xfrm>
            <a:off x="1620838" y="9040813"/>
            <a:ext cx="10660062" cy="29554487"/>
          </a:xfrm>
          <a:prstGeom prst="rect">
            <a:avLst/>
          </a:prstGeom>
          <a:noFill/>
          <a:ln>
            <a:noFill/>
          </a:ln>
        </p:spPr>
        <p:txBody>
          <a:bodyPr anchorCtr="0" anchor="t" bIns="216025" lIns="432050" spcFirstLastPara="1" rIns="432050" wrap="square" tIns="216025">
            <a:no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/>
        </p:txBody>
      </p:sp>
      <p:sp>
        <p:nvSpPr>
          <p:cNvPr id="62" name="Google Shape;62;p10"/>
          <p:cNvSpPr txBox="1"/>
          <p:nvPr>
            <p:ph idx="10" type="dt"/>
          </p:nvPr>
        </p:nvSpPr>
        <p:spPr>
          <a:xfrm>
            <a:off x="1620838" y="39344600"/>
            <a:ext cx="7559675" cy="3000375"/>
          </a:xfrm>
          <a:prstGeom prst="rect">
            <a:avLst/>
          </a:prstGeom>
          <a:noFill/>
          <a:ln>
            <a:noFill/>
          </a:ln>
        </p:spPr>
        <p:txBody>
          <a:bodyPr anchorCtr="0" anchor="t" bIns="216025" lIns="432050" spcFirstLastPara="1" rIns="432050" wrap="square" tIns="216025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0"/>
          <p:cNvSpPr txBox="1"/>
          <p:nvPr>
            <p:ph idx="11" type="ftr"/>
          </p:nvPr>
        </p:nvSpPr>
        <p:spPr>
          <a:xfrm>
            <a:off x="11071225" y="39344600"/>
            <a:ext cx="10261600" cy="3000375"/>
          </a:xfrm>
          <a:prstGeom prst="rect">
            <a:avLst/>
          </a:prstGeom>
          <a:noFill/>
          <a:ln>
            <a:noFill/>
          </a:ln>
        </p:spPr>
        <p:txBody>
          <a:bodyPr anchorCtr="0" anchor="t" bIns="216025" lIns="432050" spcFirstLastPara="1" rIns="432050" wrap="square" tIns="2160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4" name="Google Shape;64;p10"/>
          <p:cNvSpPr txBox="1"/>
          <p:nvPr>
            <p:ph idx="12" type="sldNum"/>
          </p:nvPr>
        </p:nvSpPr>
        <p:spPr>
          <a:xfrm>
            <a:off x="23223538" y="39344600"/>
            <a:ext cx="7559675" cy="3000375"/>
          </a:xfrm>
          <a:prstGeom prst="rect">
            <a:avLst/>
          </a:prstGeom>
          <a:noFill/>
          <a:ln>
            <a:noFill/>
          </a:ln>
        </p:spPr>
        <p:txBody>
          <a:bodyPr anchorCtr="0" anchor="t" bIns="216025" lIns="432050" spcFirstLastPara="1" rIns="432050" wrap="square" tIns="216025">
            <a:noAutofit/>
          </a:bodyPr>
          <a:lstStyle>
            <a:lvl1pPr indent="0" lvl="0" marL="0" marR="0" algn="r">
              <a:spcBef>
                <a:spcPts val="0"/>
              </a:spcBef>
              <a:spcAft>
                <a:spcPts val="0"/>
              </a:spcAft>
              <a:buNone/>
              <a:defRPr b="0" i="0" sz="6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spcBef>
                <a:spcPts val="0"/>
              </a:spcBef>
              <a:spcAft>
                <a:spcPts val="0"/>
              </a:spcAft>
              <a:buNone/>
              <a:defRPr b="0" i="0" sz="6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spcBef>
                <a:spcPts val="0"/>
              </a:spcBef>
              <a:spcAft>
                <a:spcPts val="0"/>
              </a:spcAft>
              <a:buNone/>
              <a:defRPr b="0" i="0" sz="6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spcBef>
                <a:spcPts val="0"/>
              </a:spcBef>
              <a:spcAft>
                <a:spcPts val="0"/>
              </a:spcAft>
              <a:buNone/>
              <a:defRPr b="0" i="0" sz="6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spcBef>
                <a:spcPts val="0"/>
              </a:spcBef>
              <a:spcAft>
                <a:spcPts val="0"/>
              </a:spcAft>
              <a:buNone/>
              <a:defRPr b="0" i="0" sz="6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spcBef>
                <a:spcPts val="0"/>
              </a:spcBef>
              <a:spcAft>
                <a:spcPts val="0"/>
              </a:spcAft>
              <a:buNone/>
              <a:defRPr b="0" i="0" sz="6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spcBef>
                <a:spcPts val="0"/>
              </a:spcBef>
              <a:spcAft>
                <a:spcPts val="0"/>
              </a:spcAft>
              <a:buNone/>
              <a:defRPr b="0" i="0" sz="6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spcBef>
                <a:spcPts val="0"/>
              </a:spcBef>
              <a:spcAft>
                <a:spcPts val="0"/>
              </a:spcAft>
              <a:buNone/>
              <a:defRPr b="0" i="0" sz="6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spcBef>
                <a:spcPts val="0"/>
              </a:spcBef>
              <a:spcAft>
                <a:spcPts val="0"/>
              </a:spcAft>
              <a:buNone/>
              <a:defRPr b="0" i="0" sz="6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Imagem com Legenda" type="picTx">
  <p:cSld name="PICTURE_WITH_CAPTION_TEXT"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1"/>
          <p:cNvSpPr txBox="1"/>
          <p:nvPr>
            <p:ph type="title"/>
          </p:nvPr>
        </p:nvSpPr>
        <p:spPr>
          <a:xfrm>
            <a:off x="6351588" y="30243463"/>
            <a:ext cx="19442112" cy="3570287"/>
          </a:xfrm>
          <a:prstGeom prst="rect">
            <a:avLst/>
          </a:prstGeom>
          <a:noFill/>
          <a:ln>
            <a:noFill/>
          </a:ln>
        </p:spPr>
        <p:txBody>
          <a:bodyPr anchorCtr="0" anchor="b" bIns="216025" lIns="432050" spcFirstLastPara="1" rIns="432050" wrap="square" tIns="216025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sz="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1"/>
          <p:cNvSpPr/>
          <p:nvPr>
            <p:ph idx="2" type="pic"/>
          </p:nvPr>
        </p:nvSpPr>
        <p:spPr>
          <a:xfrm>
            <a:off x="6351588" y="3860800"/>
            <a:ext cx="19442112" cy="25922288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11"/>
          <p:cNvSpPr txBox="1"/>
          <p:nvPr>
            <p:ph idx="1" type="body"/>
          </p:nvPr>
        </p:nvSpPr>
        <p:spPr>
          <a:xfrm>
            <a:off x="6351588" y="33813750"/>
            <a:ext cx="19442112" cy="5070475"/>
          </a:xfrm>
          <a:prstGeom prst="rect">
            <a:avLst/>
          </a:prstGeom>
          <a:noFill/>
          <a:ln>
            <a:noFill/>
          </a:ln>
        </p:spPr>
        <p:txBody>
          <a:bodyPr anchorCtr="0" anchor="t" bIns="216025" lIns="432050" spcFirstLastPara="1" rIns="432050" wrap="square" tIns="216025">
            <a:no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/>
        </p:txBody>
      </p:sp>
      <p:sp>
        <p:nvSpPr>
          <p:cNvPr id="69" name="Google Shape;69;p11"/>
          <p:cNvSpPr txBox="1"/>
          <p:nvPr>
            <p:ph idx="10" type="dt"/>
          </p:nvPr>
        </p:nvSpPr>
        <p:spPr>
          <a:xfrm>
            <a:off x="1620838" y="39344600"/>
            <a:ext cx="7559675" cy="3000375"/>
          </a:xfrm>
          <a:prstGeom prst="rect">
            <a:avLst/>
          </a:prstGeom>
          <a:noFill/>
          <a:ln>
            <a:noFill/>
          </a:ln>
        </p:spPr>
        <p:txBody>
          <a:bodyPr anchorCtr="0" anchor="t" bIns="216025" lIns="432050" spcFirstLastPara="1" rIns="432050" wrap="square" tIns="216025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1"/>
          <p:cNvSpPr txBox="1"/>
          <p:nvPr>
            <p:ph idx="11" type="ftr"/>
          </p:nvPr>
        </p:nvSpPr>
        <p:spPr>
          <a:xfrm>
            <a:off x="11071225" y="39344600"/>
            <a:ext cx="10261600" cy="3000375"/>
          </a:xfrm>
          <a:prstGeom prst="rect">
            <a:avLst/>
          </a:prstGeom>
          <a:noFill/>
          <a:ln>
            <a:noFill/>
          </a:ln>
        </p:spPr>
        <p:txBody>
          <a:bodyPr anchorCtr="0" anchor="t" bIns="216025" lIns="432050" spcFirstLastPara="1" rIns="432050" wrap="square" tIns="2160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1" name="Google Shape;71;p11"/>
          <p:cNvSpPr txBox="1"/>
          <p:nvPr>
            <p:ph idx="12" type="sldNum"/>
          </p:nvPr>
        </p:nvSpPr>
        <p:spPr>
          <a:xfrm>
            <a:off x="23223538" y="39344600"/>
            <a:ext cx="7559675" cy="3000375"/>
          </a:xfrm>
          <a:prstGeom prst="rect">
            <a:avLst/>
          </a:prstGeom>
          <a:noFill/>
          <a:ln>
            <a:noFill/>
          </a:ln>
        </p:spPr>
        <p:txBody>
          <a:bodyPr anchorCtr="0" anchor="t" bIns="216025" lIns="432050" spcFirstLastPara="1" rIns="432050" wrap="square" tIns="216025">
            <a:noAutofit/>
          </a:bodyPr>
          <a:lstStyle>
            <a:lvl1pPr indent="0" lvl="0" marL="0" marR="0" algn="r">
              <a:spcBef>
                <a:spcPts val="0"/>
              </a:spcBef>
              <a:spcAft>
                <a:spcPts val="0"/>
              </a:spcAft>
              <a:buNone/>
              <a:defRPr b="0" i="0" sz="6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spcBef>
                <a:spcPts val="0"/>
              </a:spcBef>
              <a:spcAft>
                <a:spcPts val="0"/>
              </a:spcAft>
              <a:buNone/>
              <a:defRPr b="0" i="0" sz="6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spcBef>
                <a:spcPts val="0"/>
              </a:spcBef>
              <a:spcAft>
                <a:spcPts val="0"/>
              </a:spcAft>
              <a:buNone/>
              <a:defRPr b="0" i="0" sz="6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spcBef>
                <a:spcPts val="0"/>
              </a:spcBef>
              <a:spcAft>
                <a:spcPts val="0"/>
              </a:spcAft>
              <a:buNone/>
              <a:defRPr b="0" i="0" sz="6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spcBef>
                <a:spcPts val="0"/>
              </a:spcBef>
              <a:spcAft>
                <a:spcPts val="0"/>
              </a:spcAft>
              <a:buNone/>
              <a:defRPr b="0" i="0" sz="6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spcBef>
                <a:spcPts val="0"/>
              </a:spcBef>
              <a:spcAft>
                <a:spcPts val="0"/>
              </a:spcAft>
              <a:buNone/>
              <a:defRPr b="0" i="0" sz="6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spcBef>
                <a:spcPts val="0"/>
              </a:spcBef>
              <a:spcAft>
                <a:spcPts val="0"/>
              </a:spcAft>
              <a:buNone/>
              <a:defRPr b="0" i="0" sz="6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spcBef>
                <a:spcPts val="0"/>
              </a:spcBef>
              <a:spcAft>
                <a:spcPts val="0"/>
              </a:spcAft>
              <a:buNone/>
              <a:defRPr b="0" i="0" sz="6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spcBef>
                <a:spcPts val="0"/>
              </a:spcBef>
              <a:spcAft>
                <a:spcPts val="0"/>
              </a:spcAft>
              <a:buNone/>
              <a:defRPr b="0" i="0" sz="6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CC">
            <a:alpha val="0"/>
          </a:srgbClr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title"/>
          </p:nvPr>
        </p:nvSpPr>
        <p:spPr>
          <a:xfrm>
            <a:off x="1620838" y="1730375"/>
            <a:ext cx="29162375" cy="7200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216025" lIns="432050" spcFirstLastPara="1" rIns="432050" wrap="square" tIns="216025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20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1" name="Google Shape;11;p2"/>
          <p:cNvSpPr txBox="1"/>
          <p:nvPr>
            <p:ph idx="1" type="body"/>
          </p:nvPr>
        </p:nvSpPr>
        <p:spPr>
          <a:xfrm>
            <a:off x="1620838" y="10080625"/>
            <a:ext cx="29162375" cy="28514675"/>
          </a:xfrm>
          <a:prstGeom prst="rect">
            <a:avLst/>
          </a:prstGeom>
          <a:noFill/>
          <a:ln>
            <a:noFill/>
          </a:ln>
        </p:spPr>
        <p:txBody>
          <a:bodyPr anchorCtr="0" anchor="t" bIns="216025" lIns="432050" spcFirstLastPara="1" rIns="432050" wrap="square" tIns="216025">
            <a:noAutofit/>
          </a:bodyPr>
          <a:lstStyle>
            <a:lvl1pPr indent="-1187450" lvl="0" marL="457200" marR="0" rtl="0" algn="l">
              <a:spcBef>
                <a:spcPts val="3020"/>
              </a:spcBef>
              <a:spcAft>
                <a:spcPts val="0"/>
              </a:spcAft>
              <a:buClr>
                <a:schemeClr val="dk1"/>
              </a:buClr>
              <a:buSzPts val="15100"/>
              <a:buFont typeface="Arial"/>
              <a:buChar char="•"/>
              <a:defRPr b="0" i="0" sz="151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1066800" lvl="1" marL="914400" marR="0" rtl="0" algn="l">
              <a:spcBef>
                <a:spcPts val="2640"/>
              </a:spcBef>
              <a:spcAft>
                <a:spcPts val="0"/>
              </a:spcAft>
              <a:buClr>
                <a:schemeClr val="dk1"/>
              </a:buClr>
              <a:buSzPts val="13200"/>
              <a:buFont typeface="Arial"/>
              <a:buChar char="–"/>
              <a:defRPr b="0" i="0" sz="1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946150" lvl="2" marL="1371600" marR="0" rtl="0" algn="l">
              <a:spcBef>
                <a:spcPts val="2260"/>
              </a:spcBef>
              <a:spcAft>
                <a:spcPts val="0"/>
              </a:spcAft>
              <a:buClr>
                <a:schemeClr val="dk1"/>
              </a:buClr>
              <a:buSzPts val="11300"/>
              <a:buFont typeface="Arial"/>
              <a:buChar char="•"/>
              <a:defRPr b="0" i="0" sz="11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831850" lvl="3" marL="1828800" marR="0" rtl="0" algn="l">
              <a:spcBef>
                <a:spcPts val="1900"/>
              </a:spcBef>
              <a:spcAft>
                <a:spcPts val="0"/>
              </a:spcAft>
              <a:buClr>
                <a:schemeClr val="dk1"/>
              </a:buClr>
              <a:buSzPts val="9500"/>
              <a:buFont typeface="Arial"/>
              <a:buChar char="–"/>
              <a:defRPr b="0" i="0" sz="9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831850" lvl="4" marL="2286000" marR="0" rtl="0" algn="l">
              <a:spcBef>
                <a:spcPts val="1900"/>
              </a:spcBef>
              <a:spcAft>
                <a:spcPts val="0"/>
              </a:spcAft>
              <a:buClr>
                <a:schemeClr val="dk1"/>
              </a:buClr>
              <a:buSzPts val="9500"/>
              <a:buFont typeface="Arial"/>
              <a:buChar char="»"/>
              <a:defRPr b="0" i="0" sz="9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831850" lvl="5" marL="2743200" marR="0" rtl="0" algn="l">
              <a:spcBef>
                <a:spcPts val="1900"/>
              </a:spcBef>
              <a:spcAft>
                <a:spcPts val="0"/>
              </a:spcAft>
              <a:buClr>
                <a:schemeClr val="dk1"/>
              </a:buClr>
              <a:buSzPts val="9500"/>
              <a:buFont typeface="Arial"/>
              <a:buChar char="»"/>
              <a:defRPr b="0" i="0" sz="9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831850" lvl="6" marL="3200400" marR="0" rtl="0" algn="l">
              <a:spcBef>
                <a:spcPts val="1900"/>
              </a:spcBef>
              <a:spcAft>
                <a:spcPts val="0"/>
              </a:spcAft>
              <a:buClr>
                <a:schemeClr val="dk1"/>
              </a:buClr>
              <a:buSzPts val="9500"/>
              <a:buFont typeface="Arial"/>
              <a:buChar char="»"/>
              <a:defRPr b="0" i="0" sz="9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831850" lvl="7" marL="3657600" marR="0" rtl="0" algn="l">
              <a:spcBef>
                <a:spcPts val="1900"/>
              </a:spcBef>
              <a:spcAft>
                <a:spcPts val="0"/>
              </a:spcAft>
              <a:buClr>
                <a:schemeClr val="dk1"/>
              </a:buClr>
              <a:buSzPts val="9500"/>
              <a:buFont typeface="Arial"/>
              <a:buChar char="»"/>
              <a:defRPr b="0" i="0" sz="9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831850" lvl="8" marL="4114800" marR="0" rtl="0" algn="l">
              <a:spcBef>
                <a:spcPts val="1900"/>
              </a:spcBef>
              <a:spcAft>
                <a:spcPts val="0"/>
              </a:spcAft>
              <a:buClr>
                <a:schemeClr val="dk1"/>
              </a:buClr>
              <a:buSzPts val="9500"/>
              <a:buFont typeface="Arial"/>
              <a:buChar char="»"/>
              <a:defRPr b="0" i="0" sz="9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2" name="Google Shape;12;p2"/>
          <p:cNvSpPr txBox="1"/>
          <p:nvPr>
            <p:ph idx="10" type="dt"/>
          </p:nvPr>
        </p:nvSpPr>
        <p:spPr>
          <a:xfrm>
            <a:off x="1620838" y="39344600"/>
            <a:ext cx="7559675" cy="3000375"/>
          </a:xfrm>
          <a:prstGeom prst="rect">
            <a:avLst/>
          </a:prstGeom>
          <a:noFill/>
          <a:ln>
            <a:noFill/>
          </a:ln>
        </p:spPr>
        <p:txBody>
          <a:bodyPr anchorCtr="0" anchor="t" bIns="216025" lIns="432050" spcFirstLastPara="1" rIns="432050" wrap="square" tIns="216025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6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3" name="Google Shape;13;p2"/>
          <p:cNvSpPr txBox="1"/>
          <p:nvPr>
            <p:ph idx="11" type="ftr"/>
          </p:nvPr>
        </p:nvSpPr>
        <p:spPr>
          <a:xfrm>
            <a:off x="11071225" y="39344600"/>
            <a:ext cx="10261600" cy="3000375"/>
          </a:xfrm>
          <a:prstGeom prst="rect">
            <a:avLst/>
          </a:prstGeom>
          <a:noFill/>
          <a:ln>
            <a:noFill/>
          </a:ln>
        </p:spPr>
        <p:txBody>
          <a:bodyPr anchorCtr="0" anchor="t" bIns="216025" lIns="432050" spcFirstLastPara="1" rIns="432050" wrap="square" tIns="216025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6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4" name="Google Shape;14;p2"/>
          <p:cNvSpPr txBox="1"/>
          <p:nvPr>
            <p:ph idx="12" type="sldNum"/>
          </p:nvPr>
        </p:nvSpPr>
        <p:spPr>
          <a:xfrm>
            <a:off x="23223538" y="39344600"/>
            <a:ext cx="7559675" cy="3000375"/>
          </a:xfrm>
          <a:prstGeom prst="rect">
            <a:avLst/>
          </a:prstGeom>
          <a:noFill/>
          <a:ln>
            <a:noFill/>
          </a:ln>
        </p:spPr>
        <p:txBody>
          <a:bodyPr anchorCtr="0" anchor="t" bIns="216025" lIns="432050" spcFirstLastPara="1" rIns="432050" wrap="square" tIns="216025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b="0" i="0" sz="6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b="0" i="0" sz="6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b="0" i="0" sz="6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b="0" i="0" sz="6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b="0" i="0" sz="6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b="0" i="0" sz="6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b="0" i="0" sz="6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b="0" i="0" sz="6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b="0" i="0" sz="6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hyperlink" Target="http://dx.doi.org/10.1007/s10295-005-0027-6" TargetMode="External"/><Relationship Id="rId4" Type="http://schemas.openxmlformats.org/officeDocument/2006/relationships/image" Target="../media/image2.png"/><Relationship Id="rId5" Type="http://schemas.openxmlformats.org/officeDocument/2006/relationships/image" Target="../media/image1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"/>
          <p:cNvSpPr txBox="1"/>
          <p:nvPr/>
        </p:nvSpPr>
        <p:spPr>
          <a:xfrm>
            <a:off x="5598238" y="1827284"/>
            <a:ext cx="21504966" cy="267765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pt-BR" sz="6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Título do trabalho centralizado, Arial, negrito, tamanho 60</a:t>
            </a:r>
            <a:br>
              <a:rPr b="0" i="0" lang="pt-BR" sz="5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br>
              <a:rPr b="0" i="0" lang="pt-BR" sz="5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endParaRPr b="1" i="0" sz="5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0" name="Google Shape;90;p1"/>
          <p:cNvSpPr txBox="1"/>
          <p:nvPr/>
        </p:nvSpPr>
        <p:spPr>
          <a:xfrm>
            <a:off x="1218254" y="5056646"/>
            <a:ext cx="30387329" cy="8309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pt-BR" sz="4800" u="sng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EXEMPLO EXEMPLO EXEMPLO¹</a:t>
            </a:r>
            <a:r>
              <a:rPr b="1" i="0" lang="pt-BR" sz="4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, </a:t>
            </a:r>
            <a:r>
              <a:rPr b="0" i="0" lang="pt-BR" sz="4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EXEMPLO EXEMPLO EXEMPLO²</a:t>
            </a:r>
            <a:endParaRPr/>
          </a:p>
        </p:txBody>
      </p:sp>
      <p:sp>
        <p:nvSpPr>
          <p:cNvPr id="91" name="Google Shape;91;p1"/>
          <p:cNvSpPr txBox="1"/>
          <p:nvPr/>
        </p:nvSpPr>
        <p:spPr>
          <a:xfrm flipH="1">
            <a:off x="973201" y="10507920"/>
            <a:ext cx="14038628" cy="5847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pt-BR" sz="2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	</a:t>
            </a:r>
            <a:r>
              <a:rPr b="0" i="0" lang="pt-BR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 texto deve ser Arial, tamanho mínimo 24 máximo 32</a:t>
            </a:r>
            <a:endParaRPr b="1" i="0" sz="29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2" name="Google Shape;92;p1"/>
          <p:cNvSpPr txBox="1"/>
          <p:nvPr/>
        </p:nvSpPr>
        <p:spPr>
          <a:xfrm>
            <a:off x="1020786" y="5279050"/>
            <a:ext cx="30398458" cy="23083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pt-BR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 </a:t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pt-BR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 </a:t>
            </a:r>
            <a:endParaRPr/>
          </a:p>
          <a:p>
            <a:pPr indent="-457200" lvl="0" marL="45720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pt-BR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Afiliação institucional (instituição de origem, cidade, estado de cada um dos autores do pôster com um número sobescrito correspondente. Exemplo</a:t>
            </a:r>
            <a:endParaRPr/>
          </a:p>
          <a:p>
            <a:pPr indent="-457200" lvl="0" marL="45720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pt-BR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</a:t>
            </a:r>
            <a:r>
              <a:rPr b="1" i="0" lang="pt-BR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. Universidade Federal de Pernambuco, Recife-PE; 2. </a:t>
            </a:r>
            <a:r>
              <a:rPr b="1" i="0" lang="pt-BR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Universidade Rural de Pernambuco, Serra Talhada-PE</a:t>
            </a:r>
            <a:endParaRPr/>
          </a:p>
          <a:p>
            <a:pPr indent="-457200" lvl="0" marL="45720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pt-BR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exemplo@ufpe.br</a:t>
            </a:r>
            <a:endParaRPr/>
          </a:p>
          <a:p>
            <a:pPr indent="-457200" lvl="0" marL="45720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3" name="Google Shape;93;p1"/>
          <p:cNvSpPr txBox="1"/>
          <p:nvPr/>
        </p:nvSpPr>
        <p:spPr>
          <a:xfrm>
            <a:off x="17642458" y="34856502"/>
            <a:ext cx="13609067" cy="224676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pt-BR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SILVA FILHO, Eurípedes Alves da et al. Isolation by genetic and physiological characteristics of a fuel-ethanol fermentative </a:t>
            </a:r>
            <a:r>
              <a:rPr b="0" i="1" lang="pt-BR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Saccharomyces cerevisiae </a:t>
            </a:r>
            <a:r>
              <a:rPr b="0" i="0" lang="pt-BR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strain with potential for genetic manipulation. </a:t>
            </a:r>
            <a:r>
              <a:rPr b="1" i="0" lang="pt-BR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Journal Of Industrial Microbiology &amp; Biotechnology</a:t>
            </a:r>
            <a:r>
              <a:rPr b="0" i="0" lang="pt-BR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, [s.l.], v. 32, n. 10, p.481-486, 21 set. 2005. Springer Nature. </a:t>
            </a:r>
            <a:r>
              <a:rPr b="0" i="0" lang="pt-BR" sz="2800" u="sng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  <a:hlinkClick r:id="rId3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http://dx.doi.org/10.1007/s10295-005-0027-6</a:t>
            </a:r>
            <a:r>
              <a:rPr b="0" i="0" lang="pt-BR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  <a:endParaRPr b="0" i="0" sz="2800" u="none" cap="none" strike="noStrik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descr="data:image/jpeg;base64,/9j/4AAQSkZJRgABAQAAAQABAAD/2wCEAAkGBwgHBgkIBwgKCgkLDRYPDQwMDRsUFRAWIB0iIiAdHx8kKDQsJCYxJx8fLT0tMTU3Ojo6Iys/RD84QzQ5OjcBCgoKDQwNGg8PGjclHyU3Nzc3Nzc3Nzc3Nzc3Nzc3Nzc3Nzc3Nzc3Nzc3Nzc3Nzc3Nzc3Nzc3Nzc3Nzc3Nzc3N//AABEIAKAAgQMBIgACEQEDEQH/xAAcAAABBAMBAAAAAAAAAAAAAAAABAUGBwECAwj/xABHEAABAwIEAwYCBwQHBgcAAAABAgMEBREABhIhEzFBBxQiUWFxMoEVI0JSYpGhFnKCkgglU6KxssEkNEOz0fAXN0RFY2Wj/8QAGQEBAAMBAQAAAAAAAAAAAAAAAAECAwQF/8QAIhEBAAICAgICAwEAAAAAAAAAAAECAxEEMRIhIkETUWEj/9oADAMBAAIRAxEAPwC8cGDBgDBjm+62wyt11xLbaElSlqNgkDmScMIlVCvn+r1rgUvkZZT9dIHm0D8KfxEXPQDZWAcKhWYkJ1MdRcelqF0xY6C46R56RyF/tGw9cJ0qrk3dLcamtdNZ47xHsLJSfmrHIPUTLbT0WLwu98FcgxkOBUmVpTcnxHUtVha5PzwkfrEyrZSmz6RZMhCOIxwLrC0iyrJUpNiSm4uAQCepGAczRUOJHf6hPkn8UgtD8m9IwnVT8suKeDrVOdVHSVPcVaVlsDqok3HucMsmk1NVYpU4RHJjYijX9YhwMuJXqQbvbgkLVdQTq8IG2NF5OqDzMhhRhMD+sOE8hSitzvK1KCVbCyRqF7E3KU+WAeGY2UFNiRHFI4ZXww60tsArtfTcHnbe2F30JHT44cqdGUdwpuUpaf5VlSf0wwzMr1SZCZbMluM9HS+W1B5Ui61ISlF+In4fiuPLkd8cjTa1AqtMmpY/q+AjgNw4761KQ3wVAkjkslWm19wEi3M4CQlqtxBdp+PUW/uvjgufzpBSfbSPfG8SuRnJAiSkOwZatksSkhOs/gV8K/Pwk+tsIKTWxHyimo1B8yJDDN5SUJIUHiAeGEkA3uoJAIvuPPCqNLhVyNJiVOGlDjLqWZEWTpUErKQpNjyNwpJBG/scA83xnEfLNRoRK4in6jTgfFHcVrkMjzQo/GPwq38idk4d4E6NUYqJUJ5DzK72WnzGxB8iDcEHcYBTgwYMAYMGDAGNHXENNqcdUlDaQSpSjYADmTjfEbqI/aGrLpfOlwylU49JDnNLP7oFlKHW6Ry1DAaRWXMzvonzUKRR0KC4kRQsZJHJ1wc7fdRy5KO9gnnmHNkeJCkGly2VSY60qcC2VrSpoLCXCm1tem++km3vtjbNFfTCfNMjuqZmKZ4yHENcVQAJtZoAqWnwkKtawPMEjCTL2XzJbiSZwT3FlS3osHZxtCloUhRQs7lkpWSlBAtqN9gAA5wqPUanJdkPQEUxmVJYmSW3VBbiH2tPibI5hSQkG9raVeE6sP8ABp1IoKklhCWVPL4SFOuqUdySG0lRNh5JFhhjztnaPSGZMGnOIdqlw3pvs1qGyj52228ziqajXqnU3Yy5s15S4yUJaIWfAU28Q/EbXJ53J9MUteIcublUx+u5eidXpiOZkzW3SJDcSLHM2Z8brCFWLTfVRNjv5DriAZEpdfry1yU1SfEgoc0uOCQ4FO+YTvYn1PLyOLAzJldFblw3xLdhqZStt1xgWccQq3h1fLqDzOLRO4dHGyRk93jUMN53oaqWagX3UthwtpbU0eItQAJ0pHxcxuNsPbdQiOwe/NSGlxNBXxkqBTpHM39MVpXWKRTI0eijv8h+nuqkvyIyUNuNoIPMlPiH1nIW9+mHWJR6dGyYiS2/Nktlg2EZtSwdV9Wls7pubkkaSTckjliW+Sta18oTGfGg1RkRJOh1Dml1AS5ZXhIIWkg3FjYgj0xG6nlTgyOJBp7FRStlxJTOkKJQ8si7pJB1XFh5gJAGx2qGHVqjDdjLizXQYhJYNwdF7XA3Nkmw2+HnfFq5P7QGq1LMKotoivlALS+SVkJurmdupHpt03rF4lw4uVS866k9Rq5AppgUNcx2fOQG4zq206yF6banCNkk6Sbc+ZtYHGajT5MCY5WKI2VvLsZkK9kygPtJvslwDkftcldCnXMdHLpRU6W0hNRiIcLWhpBUrUPFa9hrtqCSTa6rm/LDPkSpTIkLgVhbTUO54cqXN1uvvKWSoJvYFIJ0i3l154s6Uyp0+PUobUuIsrZdTcEggjzBB3BB2IO4OFOI7LBoNU+kGjanTXAiYjoy6dkvDyB2Sr+E9DeQjAZwYMGAbcwVBdNpbr7CA5JUUtRmzyW6s6UA+moi56C5wmjstZfozMVLyTIcJSHVpJ4z67qUtQHmdSj5C/ljWUDPzVFYNixTmTJWLf8AFXdDf5JDv5jDJn6RCdU1GmB9bDV+MmM26l9rUm2tpaRpVsSCg8wT+6Q5ZapVSn8ZmtPqMPWl1xhxbj3Hun4kPhaQUKNyW9AABta2HvNmZYuXqc6ULYXNCBwIynNJVuB+gN7dbY6WbyxQJk11xyY4jVIfdUEpW8rYcgABsEpAtyAGKNrUpquVmdUJj7jQfKloDbZUT9xNri221z5HY4pe2o9K/lxUvEZOpIUOOTHCmzr0pS7FKfEtxZt+pP6nFpZQ7N20oZnZgSovWChCuClHosj4vbYY69k2WlQof07LUlUmW2UtJF/q0at9za+rSnpyAxOprc9XDXAfZbKfiQ82VJWPcEEH139sRSvrcs7cTDXJNqTuPopjstR2UssNobaQLJQhIAA9AMbqFxhq+kpcUD6RpryQObsRXHQPlYL/ALuF8WXHmMh6K8h5s8lINxfqPf0xo2MOYsnwa9LMqTJktOmOGE8EpAABJvuN/i9sP8dhLDDTKPhbSEp2HIC2O2ENSqKIQaQlCnpLxIZYb+Jy3M+gFxcnYfkMEzaZjUo9mbINLrjnHQTCkbnWw2mylH7Sha5PzxUFdok6hVFcOchQsSULTeziLjcfLmB7YvuLCluutyanJKnEnUliOopZR/qv3Vt+EYQZ4y81mGirY0pElm7kdZSCQq3L2PL8vLFLV25c/Hi8br2jfZnm9U9DVFqJKpLaPqX1G/EAAOn1IF9+oGHLNNIhRqzTqqKcp5Lj+mUmOlGp9exa1lRAsFJ6G5OkdbYpuJKkwJbUqP8AVSGV8RJ0jwkWNvfbr64vvLtQYzBl+O47wnXC2kPoICglywO497KHuMKW32rxM3nXxnuG9MfcrUKdHqtPdbbU4trhyGtAdaUNtrnodJ9QT1xnLch1LL9MluKdlU9fCU4vm62RdtZ87p2J+8lWItRpDVGrUGPU5DcWboLUt1+eHHJ7q7WKWwSQnVcgkJ03sBbEnnjueYKfMTs3KBhvW6ndbZPtZY/jxd1nvBgwYBky+OLIq85RJ485SEk9EtpDdh6akqPzOI3SZ7lVzUtdJW89F46u8y4lQVwUaeSS06CCTyJb/PEkyynRl5tY1/WKeeGjc+NxatvzwzZeYeOYUvFFQkpDK+JIqdObZcaUSmwQtCE6r+K/PlzwCXtarHcaQxTwm/fTdZB3CUKST78xiraDB+ka1T4PE094eCCUC5KR8RHyBN/X3xN+2SWnv8CLwvG2yXUuauVzyIt5oH5nywg7I42vNS3FsgliKSF6vhJ0j5mxP5nGVvd3m5f9OTFZWzLWqmwkGFE4jTVgploWKWxzKUjmQPs9bbb2GFEOWxMYS9FdQ60rkpJv8vf0x3thvk0mM8+qQgLjyTzejr0KV+90V/EDjV6ReRfDbOgLaeM6m2RK24jZNkSAOivW3JXMe22OLn0zT/ENFUjj4k2DcgD0+ws+ng98OMGYxOjIkRlFTar8wQQRsQQdwQbgg7gjAIP2hp4bsXCJV9PcyPr9X3dHM+4263tvhlpjs+RmJh9TiWw8t0O2AVxENixbSTySlaki4sVKCjyteYWF79cNDkaBRg7PDbpcN0to4ilm6lX0NhRsNSrbCw5eWAcZUpmGwp+S4ltpPNSv09yfIYRQ3Z8yQJDiDEhgHQysAuu+SlfcHknn523TjkzF0rTU64tsvt+JDYN2o37vmroV8zvawNsPAIOG4FHdptJ+jczPuNIAaloDyDoASFclC49RffbxDEh7Gqk3pqFP31KX3hICTYJsAbn+X1544dsaSKpTFJXYlpVxrPIHnp+fP/phq7KZTkfNiWG0ICJKFoJJ3CQCdh7pH/fLKPV3mRqnL0mWbkGBmBioyZEiNBDZKHIsVlWh2x1qKlKJKtAtfQbC9jcnD5Xnm5eVV1BjXoaQic3rSpCvqyHBcEAj4eRGEmckP94prseB3p5Bc4ClR1voaeIAQpQBskC6iVnkEkAjVh0iCVNy8tNVb0vuNOIWNOnUm6gCRvYlNjbpe2NXplvfo39qMGKS/baT99X8uDAW/lRQVQYqf7PW2fdK1JP+GHUgYZstFLSKjCHOLPeBA6Bw8Ufo4MR79os1f+Jf0P8AQ/8AUVv954KradF9fE+H4vDpwDT2yU4AQ6oHBdQ7vw+pIuoEdPvA+4w29kNSiM1sxi08uRNQUtuJIKEBIKzfrva1+hAGJT2vwWpOWkvPuvJEdZUlKWytK1EEAK+7zsFcgT64q3Lz0im1Gn1kgojMTEIddCgbAjcWBuAU36b/ACxhbcX20x8fiatlvPz9/f8AP09G4MaoUFC6SCDuCOuNsbs2LYaqeoIrtUYbTZvQw8TfYrUFA/ohP54VVKc3CZC1JU44tWhplHxOr6JH5E35AAk7A45UWA5DZdclKSuZJcL0haOWogAJHolICR7X5nAOOGhpPf6664vdmnAIbH/zKTdR+SSkD95WF86W1BiuSXydDYvZIuVHoAOpJsAOpOE9DjORoA7xbvDq1vOgG4ClqKiL9bXt8sBipQjKU0UBsKQo3UsX8NvL3tjtTY3dYwbKUBfNWjkThXjBNsZRgpGScsR8pjSdzrSse2dsH6Ld2GkuDV1G6eX6/rhj7JGnV5qKkaS2iOtbitF7XtYA9L3B+VvPCftMqSanmZ3hqQpqM2GWlJNwdgSfzX/dGJH2R0OQhyRV3kOtR1p0R0EkBfmq3I2GwPqrDu7zI+fK3HULP0jHKUoIivKPINqN/liEZ9zFmqj1ylRsv0czIj9i6sMKcurVbSVDZG29z/piTZoWUZdnoQfrHmSw3b77ngT+qhjV6SifoKV93Bi+foVn75/LBgE6D3LNjiDfhVKMFA9OK0bH5lKk/wAhw9gC2GjM8R56nplQklU2C4JUdKbXWU31I/jSVJ/iv0x0eluz6H3yjupC3mg4yst8TY2NtJKd7bWJG/PAKKvDTUaZKhrCCH2lN+MEgEjY7b/lvjzzVqdMo856HUW+G6yq5tfSsdFD06j58ji3cl1aWalPp1UlF6QlwJSjWXnEqCbqKykBCByFgANQUBfmefaRlNusQV1OG0s1KOnYNglTyPu28/L8sUvXcOXlYfyV3HcE/ZZmXv0D6KnPlU5oq4QUObKQkDfzF/nYnE5nTGYMJ2XIXpZaRqUQLn5DqfTHm6nzXqTVG5cfiNSGFgjUCLWvcEeXMH5/K1cpZ4p1WiQaXXdppIst4AoWtBSUG/RV7W9R6jCtvpGDkRaPG3aYUqK64r6RqKNMxxNktk37s2beAdL7DURzPoBhdMlMwozkiS4G2mxdSj0/6n0xu2tK0BSCFJPIpNwcNEVlyrTEzpKVIhsKvEZULFZ5cVY/yjoN+ZGm7rbw4786QifUWi3oN40VX/C/ErpxCP5QbDqS7AWwYCbYAOIxnrMzVBp/BQvTOktqEfw3AN0gk+VtVx7Y65qzbBoFPU9rRIkr1JZZQq+pSdjcjkAdj+XPFI1urzavOVNnKK5FglRQNgBtsPYXt+I4pa2nLyORFI8a9kaEB58IUo6HFnxFOoi/pzPTobk49D5WpLVGocWG1rJSnUtTgspSjuSR09ugAHTFe9mmT3zIj1yfpRGA4kZkjUpwnksnpbpfe/QWxMM4VZmOx3FNRYiSVaHFcdxbSC3qtbiJHhufW5tba9xFI17lXiYprXynuUnsMMtaIlVWlUwbgumY6LXGhq2n/wDRTdvY+WNcpuT3aat6pSC+lxeth1aW0lTZSk38BI031W3J02uScYy3eoPTK4r4Jag3EBHKOi4Sf4lFa/ZSfLGjsP2DBgwGDyxHIqjQK2YLlxTak4pyKroy+bqW2fIK+JPrqHkMSTCSqU6NVIL0OagrZdFiASkgjcEEbgg2II5EYBhzDD7m22zT4r0eBIdW5O+i2bPurO4TcbgKOrUvny3F7jvlnMaa0l9DjPd3GXQ2PHdCiQSEpV9ogDcja97E2vjalzXmXfoOvLS7JKCGJKkgJnN23O2wWPtJ+Y25MWZMvKgOTqww4vuzbSnlNt3C2whtKUtNBPwhWkalc9I0i1ycBnPeRjWlGoUspblhP1jISkCQfMk/asLXP6c8U++wuLKdiuFKZLC9LrThsps+VgNv9cXdS81FqSxTZsaW44IqHC+QOKtPwlxTIAUkE8tr8yUpGHiXTKNmBlLkhiLNb30OpIVbzsob/rilqbcmbixknyr6lW3ZjmgU12RT6vN4cItqfS9IXZLatQ+1yAIP5jzOLWiTYcwBUSUw+CL3acCv8MJodKh0iK6ikQWG1EEhA8PEVbbUqxPz3xC3cgzcyy0Tc0OxIKUnUiJSWkpWN/tvkalH2sMTEahvhpalNWnawX5DMdOqQ820nzWoJH64g+ec0uOQ24GVZBmTHllLqoF3S0kDkSi+km439DbCZfZq5Tq23UqHOZeSpQ48esMd68PmhZ8YPpfFhMoCEJSAlIA5JFgPlie1rV8o08//ALKZmunXR5wBJKdQv/hfTvc29Tib5I7PAyFS8xQmteoKZj6r2/ftsr239cWYSANyMR/Mde7m27EgqbFSu2lCXkqAAcUEBY28aQpSb25dbYrFIj2wpxaVt5du9erbNKa4TYD05wDu8Yc1kmwHkLnYXIBO1xiPUOkmqORpLsrv8VmQqQ1MUNLwXq+sYfbPQKAIH2dCRa6QSlpFJcrstt6azLadZc0z0PlwJc0E2BVdOpwKKlpWgaACBv4SJPUZqaS0xSqQ13iovJswytalaUjYuOrNzpHmTc8hc4u6XKvLNSkpy5CUUh1sLnuNq0liPuNItyUuxSPIaj0F5C0hLbaUISEoSLJSkWAHkMN9DpKKTFUjiF+S8suypCx4nnTzUfIdAOQAAHLDlgDBgwYAwYMGARVWmRarEMaY3qRcKSpJ0qbUOSkqG6VDoRhmRVJmX9LGYVcaELhFWSmyQByD4HwK/GPCd/h5Yk2NSkEEHcHnfAR+p5danmTKgyuC/KRuvSlxOrTpDqb7pWE8ik28wcRaRTajlsuCCqckuL4aAwhJS40i6WgNKbBwBYPj2XosSALiWqy+qCsu5dlmnlR1KjKRxIy/PwXGj3QRvuQcArM6Hf6ZpD7aU85EG8ls/wAIHEHtpNvM4BHQM0fS9ZfjN6FRBH4jDulSVPaVBKl77aFahptzG999sQc4ty1JZTTZJkrdDTcdtxBUFFKlELuRoKUpudW26dJVfDjHqVBqUkKalwnZIbUyEqUA4EKsVJ0ncA2TcW6DHNOVKUnSuOJDT6SkokIkLLiNKVJAClE+EBShp5bnEBHLzkww42wYT7chZA0SlpZ0nQF6Sbne21gDyNr4Trzc7KqDVKjtpgTHpTsZC5SdYVoBUFIAI1AhNrXuCpNwQd3Q5UpY4Z/2pJaKShaJbiVjSgo+IG5uCb3O53xl9eX6R/vUiIysOB0GQ8FL1hIQFDUSb2AF+ZxIi62a7WqXHbeK5gltMrdDgCUR5DT4DqfDp8JBNt7/AFZ3ucSlmhCRTGYeYVM1RcdwLafW1pXtaxO/xdLjmOfXGiq+5KSU0SlS5p3AcdQYzIPqpYuR6pSrGDRJ1UJOYJ2pg/8AoIeptr2Wu+pz+6k8ik4DWVXH577kHLKG5L6SUuzV7xo5BsQSPjX+BPluU4X0WjMUpDigtyRLfIVIlvWLjxHK5A2A5ADYDlhdHjsxmUMx2kNNNjShttISlI8gBjrgDBgwYAwYMGAMGDGDywBceuM32xRUCq1BXb0tlU2QWlTXGC2XDp4YaJCbcrXAOL0HLAFxg2xRdHqtQV26vMqmyC0uY+wpsuHToShVk25W8Iwu7faxUafNpMeFOkxmVMOuLSw6pvUoFIFyk74gW/LhRJqNEyKy+m1tLrYUP1w3IyxQkCzNLjMjqGUcP/LbFaReyzMcmKy/+3MtPFbSvT9cbXF/7XEvyFk+q5Yky3almSTVUPICUMuBelBBvq8S1b9NrYkPpyzRCLOU5l0eToLg/vXwrgUunU8BECBFjAcgyylH+AxU3bLXahUK/TspUR11LiykvBp0oK3F7IQSDyA3I9QemFvYdmaVKROy9VXluSYh1sF1ZUvRey0XP3Tb+a3TBK2cYuBhkzvLfgZOrUuI4WpDMJ1bbieaVBJsR64875azVWqVXadUZFUqD0UyQl5L0pa0uJunWCCdyAsH8sEPUnTGLjEU7Ta4uh5KnS4rpbkOpSzHcTzSpZsCPUC5+WKW7P63XEZ5ozMiqVBaJDyQ429JWtK0LRcXBJG4IOA9K4MGDAGDBgwBgwYMB5+p+3b8bn/3N7/lKx6A6DFH9pWWK3Rc5pzbQorsllTqJCuGjWWnEgAgpG+lQHP1I2wsX23umPwmsuOCbpsAX7p1e2nV8sQkx0b/AM+ln/7KR/kXhb/SJt9L0fV8PdXr/wAycK+yPKdYezI9mmusOMA8RbaXklK3XF81aTulIBPPz9MJ/wCkPGfcqFGcQy4tCmHWklKSbrKk2T7nywPs4Q2O17ubHdpFPDPDTwwS1fTbb7PlicZel1ylZXkzc7uxe8RwtxS2LbNgXF7WF+fL0w/0ttTdNiIcSUrSygKB6EJGK97eKhKi5UYhRmnC1NfCX3Eg2SlPiCT+8be9jiUIL2b1anS8+zczZmqESEoBbrSZDoSS4s2Gn0Sm4+YxxzBWKfl/tQRmHL82PMhOOh93u7gUAF+F1Jt81fPE7yh2T0FzLkF7MEB1dSdbDj3+0uI0atwmyVAbAgYRdofZdR4GWJE7LUF5EyMQ4pPHcc1tj4hZRPIb7eWISnGfnW3+z2uPMrC23Ka6pCgdlAoJBxQsWmd77Lp85Kbrg1hJO1/AttCD8rlP5YsTKcydWOxCrxlsOqXGivxo50m7zYRdOnztfTt93CXskoy6v2b5iguNlKJzziGlEWBPDSAR7KH6YCNZ3zI5mPKmUKSwvizFNgvC/N0Hgpv7nWcd3YTdN7cYMFm3DjPxGk28kxWx/pht7K6BJnZ8htyoriE05anpKVoP1ak3CUnyOojb0OJJWIUk/wBIFlXAdKXJDDyCE7FCWEgqv5ApI+WAvLBgwYlAwYMGA//Z" id="94" name="Google Shape;94;p1"/>
          <p:cNvSpPr/>
          <p:nvPr/>
        </p:nvSpPr>
        <p:spPr>
          <a:xfrm>
            <a:off x="392113" y="-647700"/>
            <a:ext cx="304800" cy="30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85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5" name="Google Shape;95;p1"/>
          <p:cNvSpPr txBox="1"/>
          <p:nvPr/>
        </p:nvSpPr>
        <p:spPr>
          <a:xfrm>
            <a:off x="17463104" y="29480964"/>
            <a:ext cx="13537504" cy="5847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pt-BR" sz="3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Em tópicos ou um breve texto corrido.</a:t>
            </a:r>
            <a:endParaRPr b="0" i="0" sz="29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96" name="Google Shape;96;p1"/>
          <p:cNvCxnSpPr/>
          <p:nvPr/>
        </p:nvCxnSpPr>
        <p:spPr>
          <a:xfrm>
            <a:off x="973200" y="15908252"/>
            <a:ext cx="14144624" cy="1"/>
          </a:xfrm>
          <a:prstGeom prst="straightConnector1">
            <a:avLst/>
          </a:prstGeom>
          <a:noFill/>
          <a:ln cap="flat" cmpd="sng" w="9525">
            <a:solidFill>
              <a:srgbClr val="404040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97" name="Google Shape;97;p1"/>
          <p:cNvSpPr txBox="1"/>
          <p:nvPr/>
        </p:nvSpPr>
        <p:spPr>
          <a:xfrm>
            <a:off x="973198" y="14957094"/>
            <a:ext cx="14080730" cy="8921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-533400" lvl="0" marL="533400" marR="0" rtl="0" algn="ctr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300"/>
              <a:buFont typeface="Noto Sans Symbols"/>
              <a:buNone/>
            </a:pPr>
            <a:r>
              <a:rPr b="1" i="0" lang="pt-BR" sz="44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OBJETIVO</a:t>
            </a:r>
            <a:endParaRPr b="1" i="0" sz="4400" u="none" cap="none" strike="noStrike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98" name="Google Shape;98;p1"/>
          <p:cNvSpPr txBox="1"/>
          <p:nvPr/>
        </p:nvSpPr>
        <p:spPr>
          <a:xfrm>
            <a:off x="973199" y="9145316"/>
            <a:ext cx="14038630" cy="86837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-533400" lvl="0" marL="533400" marR="0" rtl="0" algn="ctr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300"/>
              <a:buFont typeface="Noto Sans Symbols"/>
              <a:buNone/>
            </a:pPr>
            <a:r>
              <a:rPr b="1" i="0" lang="pt-BR" sz="44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INTRODUÇÃO</a:t>
            </a:r>
            <a:endParaRPr b="1" i="0" sz="4400" u="none" cap="none" strike="noStrike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99" name="Google Shape;99;p1"/>
          <p:cNvSpPr txBox="1"/>
          <p:nvPr/>
        </p:nvSpPr>
        <p:spPr>
          <a:xfrm>
            <a:off x="973199" y="18734824"/>
            <a:ext cx="14148399" cy="86837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-533400" lvl="0" marL="533400" marR="0" rtl="0" algn="ctr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300"/>
              <a:buFont typeface="Noto Sans Symbols"/>
              <a:buNone/>
            </a:pPr>
            <a:r>
              <a:rPr b="1" i="0" lang="pt-BR" sz="44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MATERIAL E MÉTODOS</a:t>
            </a:r>
            <a:endParaRPr b="1" i="0" sz="4400" u="none" cap="none" strike="noStrike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100" name="Google Shape;100;p1"/>
          <p:cNvSpPr/>
          <p:nvPr/>
        </p:nvSpPr>
        <p:spPr>
          <a:xfrm>
            <a:off x="3602381" y="28145241"/>
            <a:ext cx="8057014" cy="86837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-533400" lvl="0" marL="533400" marR="0" rtl="0" algn="ctr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300"/>
              <a:buFont typeface="Noto Sans Symbols"/>
              <a:buNone/>
            </a:pPr>
            <a:r>
              <a:rPr b="1" i="0" lang="pt-BR" sz="44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RESULTADOS E DISCUSSÃO</a:t>
            </a:r>
            <a:endParaRPr b="1" i="0" sz="4400" u="none" cap="none" strike="noStrike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101" name="Google Shape;101;p1"/>
          <p:cNvSpPr/>
          <p:nvPr/>
        </p:nvSpPr>
        <p:spPr>
          <a:xfrm>
            <a:off x="17463104" y="28186759"/>
            <a:ext cx="13572569" cy="86215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-533400" lvl="0" marL="533400" marR="0" rtl="0" algn="ctr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300"/>
              <a:buFont typeface="Noto Sans Symbols"/>
              <a:buNone/>
            </a:pPr>
            <a:r>
              <a:rPr b="1" i="0" lang="pt-BR" sz="44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CONSIDERAÇÕES FINAIS</a:t>
            </a:r>
            <a:endParaRPr b="1" i="0" sz="4400" u="none" cap="none" strike="noStrike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102" name="Google Shape;102;p1"/>
          <p:cNvSpPr/>
          <p:nvPr/>
        </p:nvSpPr>
        <p:spPr>
          <a:xfrm>
            <a:off x="17498169" y="33568677"/>
            <a:ext cx="13609067" cy="86837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-533400" lvl="0" marL="533400" marR="0" rtl="0" algn="ctr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300"/>
              <a:buFont typeface="Noto Sans Symbols"/>
              <a:buNone/>
            </a:pPr>
            <a:r>
              <a:rPr b="1" i="0" lang="pt-BR" sz="44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REFERÊNCIAS</a:t>
            </a:r>
            <a:endParaRPr/>
          </a:p>
        </p:txBody>
      </p:sp>
      <p:cxnSp>
        <p:nvCxnSpPr>
          <p:cNvPr id="103" name="Google Shape;103;p1"/>
          <p:cNvCxnSpPr/>
          <p:nvPr/>
        </p:nvCxnSpPr>
        <p:spPr>
          <a:xfrm>
            <a:off x="941175" y="19721169"/>
            <a:ext cx="14173362" cy="0"/>
          </a:xfrm>
          <a:prstGeom prst="straightConnector1">
            <a:avLst/>
          </a:prstGeom>
          <a:noFill/>
          <a:ln cap="flat" cmpd="sng" w="9525">
            <a:solidFill>
              <a:srgbClr val="404040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04" name="Google Shape;104;p1"/>
          <p:cNvSpPr txBox="1"/>
          <p:nvPr/>
        </p:nvSpPr>
        <p:spPr>
          <a:xfrm>
            <a:off x="973201" y="16308342"/>
            <a:ext cx="14038628" cy="107721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pt-BR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Define objetivo do trabalho;   </a:t>
            </a:r>
            <a:endParaRPr/>
          </a:p>
          <a:p>
            <a:pPr indent="0" lvl="0" marL="0" marR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3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05" name="Google Shape;105;p1"/>
          <p:cNvCxnSpPr/>
          <p:nvPr/>
        </p:nvCxnSpPr>
        <p:spPr>
          <a:xfrm>
            <a:off x="941175" y="10122552"/>
            <a:ext cx="14070654" cy="93589"/>
          </a:xfrm>
          <a:prstGeom prst="straightConnector1">
            <a:avLst/>
          </a:prstGeom>
          <a:noFill/>
          <a:ln cap="flat" cmpd="sng" w="9525">
            <a:solidFill>
              <a:srgbClr val="404040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106" name="Google Shape;106;p1"/>
          <p:cNvCxnSpPr/>
          <p:nvPr/>
        </p:nvCxnSpPr>
        <p:spPr>
          <a:xfrm flipH="1" rot="10800000">
            <a:off x="17432706" y="29206608"/>
            <a:ext cx="13537504" cy="6222"/>
          </a:xfrm>
          <a:prstGeom prst="straightConnector1">
            <a:avLst/>
          </a:prstGeom>
          <a:noFill/>
          <a:ln cap="flat" cmpd="sng" w="9525">
            <a:solidFill>
              <a:srgbClr val="404040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107" name="Google Shape;107;p1"/>
          <p:cNvCxnSpPr/>
          <p:nvPr/>
        </p:nvCxnSpPr>
        <p:spPr>
          <a:xfrm>
            <a:off x="17468607" y="34582146"/>
            <a:ext cx="13597298" cy="21021"/>
          </a:xfrm>
          <a:prstGeom prst="straightConnector1">
            <a:avLst/>
          </a:prstGeom>
          <a:noFill/>
          <a:ln cap="flat" cmpd="sng" w="9525">
            <a:solidFill>
              <a:srgbClr val="404040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08" name="Google Shape;108;p1"/>
          <p:cNvSpPr/>
          <p:nvPr/>
        </p:nvSpPr>
        <p:spPr>
          <a:xfrm>
            <a:off x="17603867" y="38609587"/>
            <a:ext cx="13609067" cy="86837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-533400" lvl="0" marL="533400" marR="0" rtl="0" algn="ctr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300"/>
              <a:buFont typeface="Noto Sans Symbols"/>
              <a:buNone/>
            </a:pPr>
            <a:r>
              <a:rPr b="1" i="0" lang="pt-BR" sz="44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FINANCIAMENTO</a:t>
            </a:r>
            <a:endParaRPr/>
          </a:p>
        </p:txBody>
      </p:sp>
      <p:cxnSp>
        <p:nvCxnSpPr>
          <p:cNvPr id="109" name="Google Shape;109;p1"/>
          <p:cNvCxnSpPr/>
          <p:nvPr/>
        </p:nvCxnSpPr>
        <p:spPr>
          <a:xfrm>
            <a:off x="17554966" y="39611673"/>
            <a:ext cx="13597298" cy="21021"/>
          </a:xfrm>
          <a:prstGeom prst="straightConnector1">
            <a:avLst/>
          </a:prstGeom>
          <a:noFill/>
          <a:ln cap="flat" cmpd="sng" w="9525">
            <a:solidFill>
              <a:srgbClr val="404040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10" name="Google Shape;110;p1"/>
          <p:cNvSpPr/>
          <p:nvPr/>
        </p:nvSpPr>
        <p:spPr>
          <a:xfrm>
            <a:off x="936329" y="20153829"/>
            <a:ext cx="14154469" cy="5847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pt-BR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Usar o máximo de recursos gráficos.</a:t>
            </a:r>
            <a:endParaRPr/>
          </a:p>
        </p:txBody>
      </p:sp>
      <p:sp>
        <p:nvSpPr>
          <p:cNvPr id="111" name="Google Shape;111;p1"/>
          <p:cNvSpPr/>
          <p:nvPr/>
        </p:nvSpPr>
        <p:spPr>
          <a:xfrm>
            <a:off x="966898" y="29802901"/>
            <a:ext cx="14691452" cy="5847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pt-BR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Usar o máximo de recursos gráficos.</a:t>
            </a:r>
            <a:endParaRPr b="0" i="0" sz="3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12" name="Google Shape;112;p1"/>
          <p:cNvCxnSpPr/>
          <p:nvPr/>
        </p:nvCxnSpPr>
        <p:spPr>
          <a:xfrm>
            <a:off x="973199" y="29276156"/>
            <a:ext cx="14173362" cy="0"/>
          </a:xfrm>
          <a:prstGeom prst="straightConnector1">
            <a:avLst/>
          </a:prstGeom>
          <a:noFill/>
          <a:ln cap="flat" cmpd="sng" w="9525">
            <a:solidFill>
              <a:srgbClr val="404040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13" name="Google Shape;113;p1"/>
          <p:cNvSpPr txBox="1"/>
          <p:nvPr/>
        </p:nvSpPr>
        <p:spPr>
          <a:xfrm>
            <a:off x="17603867" y="40028037"/>
            <a:ext cx="13647658" cy="5847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pt-BR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Colocar apenas a logomarca.</a:t>
            </a:r>
            <a:endParaRPr/>
          </a:p>
        </p:txBody>
      </p:sp>
      <p:pic>
        <p:nvPicPr>
          <p:cNvPr descr="Logotipo, nome da empresa&#10;&#10;Descrição gerada automaticamente" id="114" name="Google Shape;114;p1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27536869" y="0"/>
            <a:ext cx="4867181" cy="4867181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Logotipo, nome da empresa&#10;&#10;Descrição gerada automaticamente" id="115" name="Google Shape;115;p1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0" y="275725"/>
            <a:ext cx="5873750" cy="42105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Design padrão">
  <a:themeElements>
    <a:clrScheme name="Design padrã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Tema do Office">
  <a:themeElements>
    <a:clrScheme name="Escritório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2007-06-18T19:49:39Z</dcterms:created>
  <dc:creator>Convidado</dc:creator>
</cp:coreProperties>
</file>