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</p:sldIdLst>
  <p:sldSz cx="32040513" cy="467995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7FA"/>
    <a:srgbClr val="59C2C4"/>
    <a:srgbClr val="7E0087"/>
    <a:srgbClr val="FFB9DC"/>
    <a:srgbClr val="FF9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A928A-D450-43E4-96C6-9C37B0DC08E0}" v="251" dt="2023-09-29T17:52:06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587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demilson vieira" userId="d1554bdffda12760" providerId="LiveId" clId="{B3DA928A-D450-43E4-96C6-9C37B0DC08E0}"/>
    <pc:docChg chg="undo custSel modSld">
      <pc:chgData name="valdemilson vieira" userId="d1554bdffda12760" providerId="LiveId" clId="{B3DA928A-D450-43E4-96C6-9C37B0DC08E0}" dt="2023-09-29T17:52:06.460" v="247" actId="1038"/>
      <pc:docMkLst>
        <pc:docMk/>
      </pc:docMkLst>
      <pc:sldChg chg="addSp delSp modSp">
        <pc:chgData name="valdemilson vieira" userId="d1554bdffda12760" providerId="LiveId" clId="{B3DA928A-D450-43E4-96C6-9C37B0DC08E0}" dt="2023-09-29T17:52:06.460" v="247" actId="1038"/>
        <pc:sldMkLst>
          <pc:docMk/>
          <pc:sldMk cId="3770233141" sldId="257"/>
        </pc:sldMkLst>
        <pc:spChg chg="del">
          <ac:chgData name="valdemilson vieira" userId="d1554bdffda12760" providerId="LiveId" clId="{B3DA928A-D450-43E4-96C6-9C37B0DC08E0}" dt="2023-09-29T14:19:02.524" v="21" actId="478"/>
          <ac:spMkLst>
            <pc:docMk/>
            <pc:sldMk cId="3770233141" sldId="257"/>
            <ac:spMk id="2" creationId="{B77820E8-D31F-4DE4-A67F-3BC2508D9170}"/>
          </ac:spMkLst>
        </pc:spChg>
        <pc:spChg chg="add mod">
          <ac:chgData name="valdemilson vieira" userId="d1554bdffda12760" providerId="LiveId" clId="{B3DA928A-D450-43E4-96C6-9C37B0DC08E0}" dt="2023-09-29T14:33:35.410" v="195" actId="20577"/>
          <ac:spMkLst>
            <pc:docMk/>
            <pc:sldMk cId="3770233141" sldId="257"/>
            <ac:spMk id="2" creationId="{EB0B1E13-D2D8-4645-8984-21C3E5197114}"/>
          </ac:spMkLst>
        </pc:spChg>
        <pc:spChg chg="mod">
          <ac:chgData name="valdemilson vieira" userId="d1554bdffda12760" providerId="LiveId" clId="{B3DA928A-D450-43E4-96C6-9C37B0DC08E0}" dt="2023-09-29T14:21:41.915" v="44" actId="207"/>
          <ac:spMkLst>
            <pc:docMk/>
            <pc:sldMk cId="3770233141" sldId="257"/>
            <ac:spMk id="3" creationId="{977B61E7-9C37-43AF-A1BA-708C9EAB27EB}"/>
          </ac:spMkLst>
        </pc:spChg>
        <pc:spChg chg="mod">
          <ac:chgData name="valdemilson vieira" userId="d1554bdffda12760" providerId="LiveId" clId="{B3DA928A-D450-43E4-96C6-9C37B0DC08E0}" dt="2023-09-29T14:21:38.004" v="43" actId="207"/>
          <ac:spMkLst>
            <pc:docMk/>
            <pc:sldMk cId="3770233141" sldId="257"/>
            <ac:spMk id="4" creationId="{67872EC8-D0BB-4B24-B9DC-E74288D009C3}"/>
          </ac:spMkLst>
        </pc:spChg>
        <pc:spChg chg="mod">
          <ac:chgData name="valdemilson vieira" userId="d1554bdffda12760" providerId="LiveId" clId="{B3DA928A-D450-43E4-96C6-9C37B0DC08E0}" dt="2023-09-29T14:21:49.082" v="45" actId="2711"/>
          <ac:spMkLst>
            <pc:docMk/>
            <pc:sldMk cId="3770233141" sldId="257"/>
            <ac:spMk id="5" creationId="{C8CCED12-76C7-45ED-B227-17E0C55D97F6}"/>
          </ac:spMkLst>
        </pc:spChg>
        <pc:spChg chg="mod">
          <ac:chgData name="valdemilson vieira" userId="d1554bdffda12760" providerId="LiveId" clId="{B3DA928A-D450-43E4-96C6-9C37B0DC08E0}" dt="2023-09-29T14:23:20.689" v="57" actId="2711"/>
          <ac:spMkLst>
            <pc:docMk/>
            <pc:sldMk cId="3770233141" sldId="257"/>
            <ac:spMk id="6" creationId="{7880689E-090D-404A-A379-5FA01E5C5E44}"/>
          </ac:spMkLst>
        </pc:spChg>
        <pc:spChg chg="mod">
          <ac:chgData name="valdemilson vieira" userId="d1554bdffda12760" providerId="LiveId" clId="{B3DA928A-D450-43E4-96C6-9C37B0DC08E0}" dt="2023-09-29T14:22:01.281" v="47" actId="2711"/>
          <ac:spMkLst>
            <pc:docMk/>
            <pc:sldMk cId="3770233141" sldId="257"/>
            <ac:spMk id="7" creationId="{24773C44-ADD6-4F73-99E3-C59609FCAFFE}"/>
          </ac:spMkLst>
        </pc:spChg>
        <pc:spChg chg="mod">
          <ac:chgData name="valdemilson vieira" userId="d1554bdffda12760" providerId="LiveId" clId="{B3DA928A-D450-43E4-96C6-9C37B0DC08E0}" dt="2023-09-29T14:23:02.070" v="55" actId="2711"/>
          <ac:spMkLst>
            <pc:docMk/>
            <pc:sldMk cId="3770233141" sldId="257"/>
            <ac:spMk id="8" creationId="{08CCAD56-8CAF-4E67-B602-A23F868EBA60}"/>
          </ac:spMkLst>
        </pc:spChg>
        <pc:spChg chg="mod">
          <ac:chgData name="valdemilson vieira" userId="d1554bdffda12760" providerId="LiveId" clId="{B3DA928A-D450-43E4-96C6-9C37B0DC08E0}" dt="2023-09-29T14:22:33.713" v="52" actId="2711"/>
          <ac:spMkLst>
            <pc:docMk/>
            <pc:sldMk cId="3770233141" sldId="257"/>
            <ac:spMk id="9" creationId="{0890258A-21FE-4B7D-80CD-DEBFF2D1CF56}"/>
          </ac:spMkLst>
        </pc:spChg>
        <pc:spChg chg="mod">
          <ac:chgData name="valdemilson vieira" userId="d1554bdffda12760" providerId="LiveId" clId="{B3DA928A-D450-43E4-96C6-9C37B0DC08E0}" dt="2023-09-29T14:22:56.625" v="54" actId="2711"/>
          <ac:spMkLst>
            <pc:docMk/>
            <pc:sldMk cId="3770233141" sldId="257"/>
            <ac:spMk id="10" creationId="{98386149-3F4E-4E79-AB58-404BCD491B76}"/>
          </ac:spMkLst>
        </pc:spChg>
        <pc:spChg chg="mod">
          <ac:chgData name="valdemilson vieira" userId="d1554bdffda12760" providerId="LiveId" clId="{B3DA928A-D450-43E4-96C6-9C37B0DC08E0}" dt="2023-09-29T14:21:55.543" v="46" actId="2711"/>
          <ac:spMkLst>
            <pc:docMk/>
            <pc:sldMk cId="3770233141" sldId="257"/>
            <ac:spMk id="11" creationId="{8E0DFB3B-F5C8-459E-B009-59BF04C79C2E}"/>
          </ac:spMkLst>
        </pc:spChg>
        <pc:spChg chg="mod">
          <ac:chgData name="valdemilson vieira" userId="d1554bdffda12760" providerId="LiveId" clId="{B3DA928A-D450-43E4-96C6-9C37B0DC08E0}" dt="2023-09-29T14:23:08.880" v="56" actId="2711"/>
          <ac:spMkLst>
            <pc:docMk/>
            <pc:sldMk cId="3770233141" sldId="257"/>
            <ac:spMk id="12" creationId="{280977DD-0667-4DF8-9F22-2BD1175E16BE}"/>
          </ac:spMkLst>
        </pc:spChg>
        <pc:spChg chg="mod">
          <ac:chgData name="valdemilson vieira" userId="d1554bdffda12760" providerId="LiveId" clId="{B3DA928A-D450-43E4-96C6-9C37B0DC08E0}" dt="2023-09-29T14:22:23.943" v="51" actId="2711"/>
          <ac:spMkLst>
            <pc:docMk/>
            <pc:sldMk cId="3770233141" sldId="257"/>
            <ac:spMk id="13" creationId="{143177FF-B807-4E7D-B5F1-931C82F93CA1}"/>
          </ac:spMkLst>
        </pc:spChg>
        <pc:spChg chg="mod">
          <ac:chgData name="valdemilson vieira" userId="d1554bdffda12760" providerId="LiveId" clId="{B3DA928A-D450-43E4-96C6-9C37B0DC08E0}" dt="2023-09-29T14:20:59.511" v="37" actId="207"/>
          <ac:spMkLst>
            <pc:docMk/>
            <pc:sldMk cId="3770233141" sldId="257"/>
            <ac:spMk id="14" creationId="{A0D7F614-7194-4DB9-B8CF-D36FF8D9444C}"/>
          </ac:spMkLst>
        </pc:spChg>
        <pc:spChg chg="mod">
          <ac:chgData name="valdemilson vieira" userId="d1554bdffda12760" providerId="LiveId" clId="{B3DA928A-D450-43E4-96C6-9C37B0DC08E0}" dt="2023-09-29T14:22:13.448" v="50" actId="2711"/>
          <ac:spMkLst>
            <pc:docMk/>
            <pc:sldMk cId="3770233141" sldId="257"/>
            <ac:spMk id="15" creationId="{26EE28D2-2027-4EB8-AFF4-CD6BBB9A709D}"/>
          </ac:spMkLst>
        </pc:spChg>
        <pc:spChg chg="mod">
          <ac:chgData name="valdemilson vieira" userId="d1554bdffda12760" providerId="LiveId" clId="{B3DA928A-D450-43E4-96C6-9C37B0DC08E0}" dt="2023-09-29T14:22:49.730" v="53" actId="2711"/>
          <ac:spMkLst>
            <pc:docMk/>
            <pc:sldMk cId="3770233141" sldId="257"/>
            <ac:spMk id="16" creationId="{D4296552-4EC9-4505-826B-DEC69C05EE3A}"/>
          </ac:spMkLst>
        </pc:spChg>
        <pc:spChg chg="add mod">
          <ac:chgData name="valdemilson vieira" userId="d1554bdffda12760" providerId="LiveId" clId="{B3DA928A-D450-43E4-96C6-9C37B0DC08E0}" dt="2023-09-29T16:21:35.556" v="214" actId="1076"/>
          <ac:spMkLst>
            <pc:docMk/>
            <pc:sldMk cId="3770233141" sldId="257"/>
            <ac:spMk id="17" creationId="{E8676B39-5021-4EC4-B60E-AC9DA5025F65}"/>
          </ac:spMkLst>
        </pc:spChg>
        <pc:spChg chg="add del mod">
          <ac:chgData name="valdemilson vieira" userId="d1554bdffda12760" providerId="LiveId" clId="{B3DA928A-D450-43E4-96C6-9C37B0DC08E0}" dt="2023-09-29T16:24:24.601" v="221"/>
          <ac:spMkLst>
            <pc:docMk/>
            <pc:sldMk cId="3770233141" sldId="257"/>
            <ac:spMk id="22" creationId="{861B24B8-F35D-4387-AD45-E6016EFE6AE0}"/>
          </ac:spMkLst>
        </pc:spChg>
        <pc:spChg chg="add mod">
          <ac:chgData name="valdemilson vieira" userId="d1554bdffda12760" providerId="LiveId" clId="{B3DA928A-D450-43E4-96C6-9C37B0DC08E0}" dt="2023-09-29T17:52:06.460" v="247" actId="1038"/>
          <ac:spMkLst>
            <pc:docMk/>
            <pc:sldMk cId="3770233141" sldId="257"/>
            <ac:spMk id="24" creationId="{B5123B5B-826C-461D-B03E-685B80DF66C6}"/>
          </ac:spMkLst>
        </pc:spChg>
        <pc:spChg chg="add del mod">
          <ac:chgData name="valdemilson vieira" userId="d1554bdffda12760" providerId="LiveId" clId="{B3DA928A-D450-43E4-96C6-9C37B0DC08E0}" dt="2023-09-29T14:30:17.060" v="131" actId="478"/>
          <ac:spMkLst>
            <pc:docMk/>
            <pc:sldMk cId="3770233141" sldId="257"/>
            <ac:spMk id="25" creationId="{1CDB636F-8515-4C93-8648-1CC395CBA411}"/>
          </ac:spMkLst>
        </pc:spChg>
        <pc:spChg chg="add del mod">
          <ac:chgData name="valdemilson vieira" userId="d1554bdffda12760" providerId="LiveId" clId="{B3DA928A-D450-43E4-96C6-9C37B0DC08E0}" dt="2023-09-29T14:31:02.864" v="134" actId="478"/>
          <ac:spMkLst>
            <pc:docMk/>
            <pc:sldMk cId="3770233141" sldId="257"/>
            <ac:spMk id="26" creationId="{C4CE8E45-38C6-4E06-94E9-FEA19DDB2FC7}"/>
          </ac:spMkLst>
        </pc:spChg>
        <pc:picChg chg="del">
          <ac:chgData name="valdemilson vieira" userId="d1554bdffda12760" providerId="LiveId" clId="{B3DA928A-D450-43E4-96C6-9C37B0DC08E0}" dt="2023-09-29T14:19:17.714" v="24" actId="478"/>
          <ac:picMkLst>
            <pc:docMk/>
            <pc:sldMk cId="3770233141" sldId="257"/>
            <ac:picMk id="19" creationId="{4684FBFE-DA49-4EB4-BF41-B924C966D8B2}"/>
          </ac:picMkLst>
        </pc:picChg>
        <pc:picChg chg="add mod">
          <ac:chgData name="valdemilson vieira" userId="d1554bdffda12760" providerId="LiveId" clId="{B3DA928A-D450-43E4-96C6-9C37B0DC08E0}" dt="2023-09-29T14:25:31.456" v="89" actId="1038"/>
          <ac:picMkLst>
            <pc:docMk/>
            <pc:sldMk cId="3770233141" sldId="257"/>
            <ac:picMk id="21" creationId="{E5688144-1B3C-4B6E-A6AB-064E6A9E7142}"/>
          </ac:picMkLst>
        </pc:picChg>
        <pc:picChg chg="add mod modCrop">
          <ac:chgData name="valdemilson vieira" userId="d1554bdffda12760" providerId="LiveId" clId="{B3DA928A-D450-43E4-96C6-9C37B0DC08E0}" dt="2023-09-29T16:09:42.094" v="213" actId="1076"/>
          <ac:picMkLst>
            <pc:docMk/>
            <pc:sldMk cId="3770233141" sldId="257"/>
            <ac:picMk id="23" creationId="{D5AD4FD1-5380-45A7-9AC9-410BDC2CCD2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33B-43E6-4CB8-2C09-5374537C0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064" y="7659088"/>
            <a:ext cx="24030385" cy="16293159"/>
          </a:xfrm>
        </p:spPr>
        <p:txBody>
          <a:bodyPr anchor="b"/>
          <a:lstStyle>
            <a:lvl1pPr algn="ctr"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B97423-E59D-1CC9-4CBE-A795B2A14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064" y="24580574"/>
            <a:ext cx="24030385" cy="11299043"/>
          </a:xfrm>
        </p:spPr>
        <p:txBody>
          <a:bodyPr/>
          <a:lstStyle>
            <a:lvl1pPr marL="0" indent="0" algn="ctr">
              <a:buNone/>
              <a:defRPr sz="6307"/>
            </a:lvl1pPr>
            <a:lvl2pPr marL="1201522" indent="0" algn="ctr">
              <a:buNone/>
              <a:defRPr sz="5256"/>
            </a:lvl2pPr>
            <a:lvl3pPr marL="2403043" indent="0" algn="ctr">
              <a:buNone/>
              <a:defRPr sz="4730"/>
            </a:lvl3pPr>
            <a:lvl4pPr marL="3604565" indent="0" algn="ctr">
              <a:buNone/>
              <a:defRPr sz="4205"/>
            </a:lvl4pPr>
            <a:lvl5pPr marL="4806086" indent="0" algn="ctr">
              <a:buNone/>
              <a:defRPr sz="4205"/>
            </a:lvl5pPr>
            <a:lvl6pPr marL="6007608" indent="0" algn="ctr">
              <a:buNone/>
              <a:defRPr sz="4205"/>
            </a:lvl6pPr>
            <a:lvl7pPr marL="7209130" indent="0" algn="ctr">
              <a:buNone/>
              <a:defRPr sz="4205"/>
            </a:lvl7pPr>
            <a:lvl8pPr marL="8410651" indent="0" algn="ctr">
              <a:buNone/>
              <a:defRPr sz="4205"/>
            </a:lvl8pPr>
            <a:lvl9pPr marL="9612173" indent="0" algn="ctr">
              <a:buNone/>
              <a:defRPr sz="4205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A61703-77EF-626A-58EA-89741688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D84D48-90F4-3131-23B0-991A6934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329290-5DFE-F4C6-05EB-C383258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0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45DD6-FF86-61B4-6930-4379B21E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92E5822-516D-4218-21B8-5C291210D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45BFC-2E56-BC65-07A7-86D5C2A9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6E945F-9667-9558-0D30-6338D59D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25BF38-453D-E488-E184-AB00509F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51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A3A6FA-8D8E-D3AF-861A-3D76D4C89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2928992" y="2491640"/>
            <a:ext cx="6908736" cy="396604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472E7C-54DD-2B45-0DB4-FFB4879EB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02785" y="2491640"/>
            <a:ext cx="20325700" cy="396604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A5503E-F0AF-9349-2571-A89C691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1081F9-8E37-80FD-A1BD-B4B9ACD6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58E80B-4CCA-304A-CFC7-84C1F592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6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BD6B1-E49F-17CA-3832-48C3464C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D40736-DF7F-7C41-278E-023316D83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323963-0BE9-4DEB-D693-01CE0AB8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10533D-EF07-AD4B-EE5D-293FDE07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73F0D-1C9F-07D3-B921-F40120C2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2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171DA-8A36-D428-E42D-9EEFC16E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098" y="11667382"/>
            <a:ext cx="27634942" cy="19467289"/>
          </a:xfrm>
        </p:spPr>
        <p:txBody>
          <a:bodyPr anchor="b"/>
          <a:lstStyle>
            <a:lvl1pPr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3D4FD4-7CCA-40EB-1F47-88B6F7C08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6098" y="31318839"/>
            <a:ext cx="27634942" cy="10237387"/>
          </a:xfrm>
        </p:spPr>
        <p:txBody>
          <a:bodyPr/>
          <a:lstStyle>
            <a:lvl1pPr marL="0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1pPr>
            <a:lvl2pPr marL="1201522" indent="0">
              <a:buNone/>
              <a:defRPr sz="5256">
                <a:solidFill>
                  <a:schemeClr val="tx1">
                    <a:tint val="75000"/>
                  </a:schemeClr>
                </a:solidFill>
              </a:defRPr>
            </a:lvl2pPr>
            <a:lvl3pPr marL="2403043" indent="0">
              <a:buNone/>
              <a:defRPr sz="4730">
                <a:solidFill>
                  <a:schemeClr val="tx1">
                    <a:tint val="75000"/>
                  </a:schemeClr>
                </a:solidFill>
              </a:defRPr>
            </a:lvl3pPr>
            <a:lvl4pPr marL="3604565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4pPr>
            <a:lvl5pPr marL="4806086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5pPr>
            <a:lvl6pPr marL="6007608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6pPr>
            <a:lvl7pPr marL="7209130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7pPr>
            <a:lvl8pPr marL="8410651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8pPr>
            <a:lvl9pPr marL="9612173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ABB8C8-BD25-5139-A7F1-FA4C558C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BAF5C0-668D-83A1-9D9B-FF0CA416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EA467A-6264-F1D3-34C6-6B6F6F97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76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D2CB1-5C8E-F207-0BC6-29B963F4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3B1DE6-13DC-1C4C-BA4D-48F0B54E3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2785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6278E1-D2EA-3A2A-C94F-EDD37FA70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20510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3F4664-1226-D1D8-5462-EE01E19F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2B67C3-C9A1-71FE-3742-89C5FE6C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160DF-A9B1-7F30-B30C-4DF49001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61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1696A-0BF2-1008-7976-E3E2CD9A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59" y="2491644"/>
            <a:ext cx="27634942" cy="904574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C028F7-8137-DD41-7DBA-33348778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6960" y="11472381"/>
            <a:ext cx="13554638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8F8EB0-0B7E-E857-AD7E-425351CB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6960" y="17094818"/>
            <a:ext cx="13554638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11C2E9C-9051-F857-268B-29F092EF1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20510" y="11472381"/>
            <a:ext cx="13621391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A4C258E-86F2-EB0C-0481-92EE29CBC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220510" y="17094818"/>
            <a:ext cx="13621391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6859E4-5E78-71BD-308A-6AC90B90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DD4A08-DA02-EFA2-F60A-214CB154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1797E2-0462-1130-CE81-39E206BC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73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4DBD-98EC-484D-1D8B-5A859AF3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726415-DDD4-7623-6FF2-CC2A7A79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1EF8FBC-8B09-F5D4-6027-8054571DE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9B8A29-160A-DFB4-4D75-1E90D994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6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749955-A867-BD4C-0F44-0A9009DF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518BAF-5766-C618-86E6-8398477F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2D9602-1893-CB1C-B451-84CEE9269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82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CE811-05E6-DDF1-EFDB-349C8C7DA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B7AF82-2D54-BC0D-B8AE-7D6E1E1A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>
              <a:defRPr sz="8410"/>
            </a:lvl1pPr>
            <a:lvl2pPr>
              <a:defRPr sz="7358"/>
            </a:lvl2pPr>
            <a:lvl3pPr>
              <a:defRPr sz="6307"/>
            </a:lvl3pPr>
            <a:lvl4pPr>
              <a:defRPr sz="5256"/>
            </a:lvl4pPr>
            <a:lvl5pPr>
              <a:defRPr sz="5256"/>
            </a:lvl5pPr>
            <a:lvl6pPr>
              <a:defRPr sz="5256"/>
            </a:lvl6pPr>
            <a:lvl7pPr>
              <a:defRPr sz="5256"/>
            </a:lvl7pPr>
            <a:lvl8pPr>
              <a:defRPr sz="5256"/>
            </a:lvl8pPr>
            <a:lvl9pPr>
              <a:defRPr sz="525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30299A-69FE-6DCE-1C86-031A77B7C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05D55A-15B8-9644-1058-CACD78E1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D77A75-5D47-3573-1132-953097A5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E1E05F-DF48-BD0E-F45D-56EC3EB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4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2AF0-C38A-F404-A86B-F7B442BE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A912E7C-C058-6EFC-D532-54664D157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 marL="0" indent="0">
              <a:buNone/>
              <a:defRPr sz="8410"/>
            </a:lvl1pPr>
            <a:lvl2pPr marL="1201522" indent="0">
              <a:buNone/>
              <a:defRPr sz="7358"/>
            </a:lvl2pPr>
            <a:lvl3pPr marL="2403043" indent="0">
              <a:buNone/>
              <a:defRPr sz="6307"/>
            </a:lvl3pPr>
            <a:lvl4pPr marL="3604565" indent="0">
              <a:buNone/>
              <a:defRPr sz="5256"/>
            </a:lvl4pPr>
            <a:lvl5pPr marL="4806086" indent="0">
              <a:buNone/>
              <a:defRPr sz="5256"/>
            </a:lvl5pPr>
            <a:lvl6pPr marL="6007608" indent="0">
              <a:buNone/>
              <a:defRPr sz="5256"/>
            </a:lvl6pPr>
            <a:lvl7pPr marL="7209130" indent="0">
              <a:buNone/>
              <a:defRPr sz="5256"/>
            </a:lvl7pPr>
            <a:lvl8pPr marL="8410651" indent="0">
              <a:buNone/>
              <a:defRPr sz="5256"/>
            </a:lvl8pPr>
            <a:lvl9pPr marL="9612173" indent="0">
              <a:buNone/>
              <a:defRPr sz="525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20487E-3655-FC24-DE6A-57AD4F697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F4E98-2505-DECD-5569-D399C89C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D631D0-8A95-6D68-2F58-01CA7ACE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2757FF-1847-B45B-7120-BDA4CD17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72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F361FA-A88A-DB95-63B4-D1B00152D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86" y="2491644"/>
            <a:ext cx="27634942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97495B-8B15-E504-29E4-51873CFD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2786" y="12458200"/>
            <a:ext cx="27634942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4AA603-C8FC-070D-21FC-CC5419F23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02785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7ABD-54A6-4195-B33E-0FD1A65774EE}" type="datetimeFigureOut">
              <a:rPr lang="pt-BR" smtClean="0"/>
              <a:t>29/09/2023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8DC5F8-0478-E7E1-A184-8E85E1D0B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13420" y="43376207"/>
            <a:ext cx="10813673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5F5BE5-E36C-E93D-5932-8632A4CDF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628613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79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2403043" rtl="0" eaLnBrk="1" latinLnBrk="0" hangingPunct="1">
        <a:lnSpc>
          <a:spcPct val="90000"/>
        </a:lnSpc>
        <a:spcBef>
          <a:spcPct val="0"/>
        </a:spcBef>
        <a:buNone/>
        <a:defRPr sz="11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761" indent="-600761" algn="l" defTabSz="2403043" rtl="0" eaLnBrk="1" latinLnBrk="0" hangingPunct="1">
        <a:lnSpc>
          <a:spcPct val="90000"/>
        </a:lnSpc>
        <a:spcBef>
          <a:spcPts val="2628"/>
        </a:spcBef>
        <a:buFont typeface="Arial" panose="020B0604020202020204" pitchFamily="34" charset="0"/>
        <a:buChar char="•"/>
        <a:defRPr sz="7358" kern="1200">
          <a:solidFill>
            <a:schemeClr val="tx1"/>
          </a:solidFill>
          <a:latin typeface="+mn-lt"/>
          <a:ea typeface="+mn-ea"/>
          <a:cs typeface="+mn-cs"/>
        </a:defRPr>
      </a:lvl1pPr>
      <a:lvl2pPr marL="180228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00380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5256" kern="1200">
          <a:solidFill>
            <a:schemeClr val="tx1"/>
          </a:solidFill>
          <a:latin typeface="+mn-lt"/>
          <a:ea typeface="+mn-ea"/>
          <a:cs typeface="+mn-cs"/>
        </a:defRPr>
      </a:lvl3pPr>
      <a:lvl4pPr marL="4205326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5406847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608369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809890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901141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1021293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1pPr>
      <a:lvl2pPr marL="1201522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2pPr>
      <a:lvl3pPr marL="240304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3pPr>
      <a:lvl4pPr marL="3604565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4806086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007608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20913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8410651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961217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77B61E7-9C37-43AF-A1BA-708C9EAB27EB}"/>
              </a:ext>
            </a:extLst>
          </p:cNvPr>
          <p:cNvSpPr txBox="1"/>
          <p:nvPr/>
        </p:nvSpPr>
        <p:spPr>
          <a:xfrm>
            <a:off x="1489863" y="9198183"/>
            <a:ext cx="30239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660066"/>
              </a:buClr>
              <a:buSzPts val="6600"/>
            </a:pPr>
            <a:r>
              <a:rPr lang="pt-BR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TÍTULO, CENTRALIZADO, ARIAL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7872EC8-D0BB-4B24-B9DC-E74288D009C3}"/>
              </a:ext>
            </a:extLst>
          </p:cNvPr>
          <p:cNvSpPr/>
          <p:nvPr/>
        </p:nvSpPr>
        <p:spPr>
          <a:xfrm>
            <a:off x="2758843" y="10332092"/>
            <a:ext cx="269416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Autor¹; Co-autor²; Co-autor³; Orientador</a:t>
            </a:r>
            <a:r>
              <a:rPr lang="pt-BR" sz="48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</a:p>
          <a:p>
            <a:pPr algn="ctr"/>
            <a:endParaRPr lang="pt-BR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8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pt-BR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Graduando em Enfermagem pelo Centro Universitário UNIFACID, Teresina, Piauí, Brasil; </a:t>
            </a:r>
            <a:r>
              <a:rPr lang="pt-BR" sz="48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Graduando em Enfermagem pela Universidade Estadual do Piauí – UFPI, Teresina, Piauí, Brasil; </a:t>
            </a:r>
            <a:r>
              <a:rPr lang="pt-BR" sz="48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Enfermeiro. Mestre em Ciências da Saúde pela Universidade Federal do Piauí – UFPI, Teresina, Piauí, Brasil. </a:t>
            </a:r>
          </a:p>
        </p:txBody>
      </p:sp>
      <p:sp>
        <p:nvSpPr>
          <p:cNvPr id="5" name="Retângulo de cantos arredondados 5">
            <a:extLst>
              <a:ext uri="{FF2B5EF4-FFF2-40B4-BE49-F238E27FC236}">
                <a16:creationId xmlns:a16="http://schemas.microsoft.com/office/drawing/2014/main" id="{C8CCED12-76C7-45ED-B227-17E0C55D97F6}"/>
              </a:ext>
            </a:extLst>
          </p:cNvPr>
          <p:cNvSpPr/>
          <p:nvPr/>
        </p:nvSpPr>
        <p:spPr>
          <a:xfrm>
            <a:off x="1091352" y="1569562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880689E-090D-404A-A379-5FA01E5C5E44}"/>
              </a:ext>
            </a:extLst>
          </p:cNvPr>
          <p:cNvSpPr/>
          <p:nvPr/>
        </p:nvSpPr>
        <p:spPr>
          <a:xfrm>
            <a:off x="1246992" y="16669677"/>
            <a:ext cx="14773264" cy="77867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endParaRPr lang="pt-BR" sz="5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Arial, 50, justificado</a:t>
            </a:r>
          </a:p>
          <a:p>
            <a:pPr algn="just"/>
            <a:endParaRPr lang="pt-BR" sz="5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000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7" name="Retângulo de cantos arredondados 7">
            <a:extLst>
              <a:ext uri="{FF2B5EF4-FFF2-40B4-BE49-F238E27FC236}">
                <a16:creationId xmlns:a16="http://schemas.microsoft.com/office/drawing/2014/main" id="{24773C44-ADD6-4F73-99E3-C59609FCAFFE}"/>
              </a:ext>
            </a:extLst>
          </p:cNvPr>
          <p:cNvSpPr/>
          <p:nvPr/>
        </p:nvSpPr>
        <p:spPr>
          <a:xfrm>
            <a:off x="935712" y="26969355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pt-BR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8CCAD56-8CAF-4E67-B602-A23F868EBA60}"/>
              </a:ext>
            </a:extLst>
          </p:cNvPr>
          <p:cNvSpPr/>
          <p:nvPr/>
        </p:nvSpPr>
        <p:spPr>
          <a:xfrm>
            <a:off x="935712" y="28718416"/>
            <a:ext cx="14773264" cy="24006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</a:t>
            </a:r>
          </a:p>
        </p:txBody>
      </p:sp>
      <p:sp>
        <p:nvSpPr>
          <p:cNvPr id="9" name="Retângulo de cantos arredondados 9">
            <a:extLst>
              <a:ext uri="{FF2B5EF4-FFF2-40B4-BE49-F238E27FC236}">
                <a16:creationId xmlns:a16="http://schemas.microsoft.com/office/drawing/2014/main" id="{0890258A-21FE-4B7D-80CD-DEBFF2D1CF56}"/>
              </a:ext>
            </a:extLst>
          </p:cNvPr>
          <p:cNvSpPr/>
          <p:nvPr/>
        </p:nvSpPr>
        <p:spPr>
          <a:xfrm>
            <a:off x="1091352" y="32720924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8386149-3F4E-4E79-AB58-404BCD491B76}"/>
              </a:ext>
            </a:extLst>
          </p:cNvPr>
          <p:cNvSpPr/>
          <p:nvPr/>
        </p:nvSpPr>
        <p:spPr>
          <a:xfrm>
            <a:off x="1091352" y="35216120"/>
            <a:ext cx="14773264" cy="93256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1" name="Retângulo de cantos arredondados 11">
            <a:extLst>
              <a:ext uri="{FF2B5EF4-FFF2-40B4-BE49-F238E27FC236}">
                <a16:creationId xmlns:a16="http://schemas.microsoft.com/office/drawing/2014/main" id="{8E0DFB3B-F5C8-459E-B009-59BF04C79C2E}"/>
              </a:ext>
            </a:extLst>
          </p:cNvPr>
          <p:cNvSpPr/>
          <p:nvPr/>
        </p:nvSpPr>
        <p:spPr>
          <a:xfrm>
            <a:off x="17111609" y="15721542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80977DD-0667-4DF8-9F22-2BD1175E16BE}"/>
              </a:ext>
            </a:extLst>
          </p:cNvPr>
          <p:cNvSpPr/>
          <p:nvPr/>
        </p:nvSpPr>
        <p:spPr>
          <a:xfrm>
            <a:off x="17111609" y="17508624"/>
            <a:ext cx="14773264" cy="131728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3" name="Retângulo de cantos arredondados 13">
            <a:extLst>
              <a:ext uri="{FF2B5EF4-FFF2-40B4-BE49-F238E27FC236}">
                <a16:creationId xmlns:a16="http://schemas.microsoft.com/office/drawing/2014/main" id="{143177FF-B807-4E7D-B5F1-931C82F93CA1}"/>
              </a:ext>
            </a:extLst>
          </p:cNvPr>
          <p:cNvSpPr/>
          <p:nvPr/>
        </p:nvSpPr>
        <p:spPr>
          <a:xfrm>
            <a:off x="17189429" y="31545173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 </a:t>
            </a:r>
            <a:endParaRPr lang="pt-BR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0D7F614-7194-4DB9-B8CF-D36FF8D9444C}"/>
              </a:ext>
            </a:extLst>
          </p:cNvPr>
          <p:cNvSpPr/>
          <p:nvPr/>
        </p:nvSpPr>
        <p:spPr>
          <a:xfrm>
            <a:off x="17111609" y="33520378"/>
            <a:ext cx="14773264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Retângulo de cantos arredondados 15">
            <a:extLst>
              <a:ext uri="{FF2B5EF4-FFF2-40B4-BE49-F238E27FC236}">
                <a16:creationId xmlns:a16="http://schemas.microsoft.com/office/drawing/2014/main" id="{26EE28D2-2027-4EB8-AFF4-CD6BBB9A709D}"/>
              </a:ext>
            </a:extLst>
          </p:cNvPr>
          <p:cNvSpPr/>
          <p:nvPr/>
        </p:nvSpPr>
        <p:spPr>
          <a:xfrm>
            <a:off x="17267249" y="3917895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030A0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296552-4EC9-4505-826B-DEC69C05EE3A}"/>
              </a:ext>
            </a:extLst>
          </p:cNvPr>
          <p:cNvSpPr/>
          <p:nvPr/>
        </p:nvSpPr>
        <p:spPr>
          <a:xfrm>
            <a:off x="17267249" y="41002320"/>
            <a:ext cx="147732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Arial, 32, justificado, ABNT</a:t>
            </a:r>
          </a:p>
          <a:p>
            <a:pPr algn="just"/>
            <a:r>
              <a:rPr lang="pt-BR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3E671DF-75DC-4891-AB9A-465E57DAC395}"/>
              </a:ext>
            </a:extLst>
          </p:cNvPr>
          <p:cNvSpPr txBox="1"/>
          <p:nvPr/>
        </p:nvSpPr>
        <p:spPr>
          <a:xfrm>
            <a:off x="4480001" y="2613070"/>
            <a:ext cx="27560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 CONGRESSO BRASILEIRO ONLINE DE PEDIATRIA E NEONATOLOGIA </a:t>
            </a:r>
            <a:endParaRPr lang="pt-BR" sz="1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ndulado Duplo 16">
            <a:extLst>
              <a:ext uri="{FF2B5EF4-FFF2-40B4-BE49-F238E27FC236}">
                <a16:creationId xmlns:a16="http://schemas.microsoft.com/office/drawing/2014/main" id="{E8676B39-5021-4EC4-B60E-AC9DA5025F65}"/>
              </a:ext>
            </a:extLst>
          </p:cNvPr>
          <p:cNvSpPr/>
          <p:nvPr/>
        </p:nvSpPr>
        <p:spPr>
          <a:xfrm>
            <a:off x="0" y="-2933113"/>
            <a:ext cx="32040514" cy="10549117"/>
          </a:xfrm>
          <a:prstGeom prst="doubleWav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E5688144-1B3C-4B6E-A6AB-064E6A9E7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75" y="217772"/>
            <a:ext cx="8549891" cy="7213357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D5AD4FD1-5380-45A7-9AC9-410BDC2CCD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13"/>
          <a:stretch/>
        </p:blipFill>
        <p:spPr>
          <a:xfrm>
            <a:off x="10124259" y="225500"/>
            <a:ext cx="17844205" cy="4772088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B5123B5B-826C-461D-B03E-685B80DF66C6}"/>
              </a:ext>
            </a:extLst>
          </p:cNvPr>
          <p:cNvSpPr/>
          <p:nvPr/>
        </p:nvSpPr>
        <p:spPr>
          <a:xfrm>
            <a:off x="8245596" y="4876091"/>
            <a:ext cx="23056825" cy="14773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r>
              <a:rPr lang="pt-BR" sz="28700" b="1" dirty="0">
                <a:solidFill>
                  <a:srgbClr val="F5D7FA"/>
                </a:solidFill>
              </a:rPr>
              <a:t>CONGRESSO BRASILEIRO DE VIOLÊNCIA CONTRA A MULHER</a:t>
            </a:r>
            <a:endParaRPr lang="pt-BR" sz="28700" dirty="0">
              <a:solidFill>
                <a:srgbClr val="F5D7FA"/>
              </a:solidFill>
            </a:endParaRPr>
          </a:p>
          <a:p>
            <a:r>
              <a:rPr lang="pt-BR" b="1" dirty="0"/>
              <a:t> </a:t>
            </a: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B0B1E13-D2D8-4645-8984-21C3E5197114}"/>
              </a:ext>
            </a:extLst>
          </p:cNvPr>
          <p:cNvSpPr txBox="1"/>
          <p:nvPr/>
        </p:nvSpPr>
        <p:spPr>
          <a:xfrm>
            <a:off x="2525282" y="45455057"/>
            <a:ext cx="131836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Resumo simples (   )      Resumo expandido </a:t>
            </a:r>
            <a:r>
              <a:rPr lang="pt-BR" sz="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)</a:t>
            </a:r>
            <a:endParaRPr lang="pt-BR" sz="5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33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136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Santos</dc:creator>
  <cp:lastModifiedBy>valdemilson vieira</cp:lastModifiedBy>
  <cp:revision>7</cp:revision>
  <dcterms:created xsi:type="dcterms:W3CDTF">2022-02-16T01:05:17Z</dcterms:created>
  <dcterms:modified xsi:type="dcterms:W3CDTF">2023-09-29T17:52:14Z</dcterms:modified>
</cp:coreProperties>
</file>