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-3108" y="-12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5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5" indent="0" algn="ctr">
              <a:buNone/>
              <a:defRPr sz="1500"/>
            </a:lvl2pPr>
            <a:lvl3pPr marL="685808" indent="0" algn="ctr">
              <a:buNone/>
              <a:defRPr sz="1350"/>
            </a:lvl3pPr>
            <a:lvl4pPr marL="1028713" indent="0" algn="ctr">
              <a:buNone/>
              <a:defRPr sz="1200"/>
            </a:lvl4pPr>
            <a:lvl5pPr marL="1371617" indent="0" algn="ctr">
              <a:buNone/>
              <a:defRPr sz="1200"/>
            </a:lvl5pPr>
            <a:lvl6pPr marL="1714521" indent="0" algn="ctr">
              <a:buNone/>
              <a:defRPr sz="1200"/>
            </a:lvl6pPr>
            <a:lvl7pPr marL="2057426" indent="0" algn="ctr">
              <a:buNone/>
              <a:defRPr sz="1200"/>
            </a:lvl7pPr>
            <a:lvl8pPr marL="2400330" indent="0" algn="ctr">
              <a:buNone/>
              <a:defRPr sz="1200"/>
            </a:lvl8pPr>
            <a:lvl9pPr marL="2743234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0613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0675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4827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382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8159053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5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8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13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17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21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2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3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34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890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1130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8"/>
            <a:ext cx="5915025" cy="23565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4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5" indent="0">
              <a:buNone/>
              <a:defRPr sz="1500" b="1"/>
            </a:lvl2pPr>
            <a:lvl3pPr marL="685808" indent="0">
              <a:buNone/>
              <a:defRPr sz="1350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6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4" y="4453470"/>
            <a:ext cx="2901255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5" indent="0">
              <a:buNone/>
              <a:defRPr sz="1500" b="1"/>
            </a:lvl2pPr>
            <a:lvl3pPr marL="685808" indent="0">
              <a:buNone/>
              <a:defRPr sz="1350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6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4453470"/>
            <a:ext cx="2915543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02953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2071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9835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755429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5" indent="0">
              <a:buNone/>
              <a:defRPr sz="1050"/>
            </a:lvl2pPr>
            <a:lvl3pPr marL="685808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6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0926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755429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5" indent="0">
              <a:buNone/>
              <a:defRPr sz="2100"/>
            </a:lvl2pPr>
            <a:lvl3pPr marL="685808" indent="0">
              <a:buNone/>
              <a:defRPr sz="1800"/>
            </a:lvl3pPr>
            <a:lvl4pPr marL="1028713" indent="0">
              <a:buNone/>
              <a:defRPr sz="1500"/>
            </a:lvl4pPr>
            <a:lvl5pPr marL="1371617" indent="0">
              <a:buNone/>
              <a:defRPr sz="1500"/>
            </a:lvl5pPr>
            <a:lvl6pPr marL="1714521" indent="0">
              <a:buNone/>
              <a:defRPr sz="1500"/>
            </a:lvl6pPr>
            <a:lvl7pPr marL="2057426" indent="0">
              <a:buNone/>
              <a:defRPr sz="1500"/>
            </a:lvl7pPr>
            <a:lvl8pPr marL="2400330" indent="0">
              <a:buNone/>
              <a:defRPr sz="1500"/>
            </a:lvl8pPr>
            <a:lvl9pPr marL="2743234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5" indent="0">
              <a:buNone/>
              <a:defRPr sz="1050"/>
            </a:lvl2pPr>
            <a:lvl3pPr marL="685808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6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8909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649118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6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AAC6C-81F3-4305-BCC1-8FB8C356CA4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11300186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6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980E7E-B948-4B8F-B5B3-B590C2D18E9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0073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8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2" indent="-171452" algn="l" defTabSz="685808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6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61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65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69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74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78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82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87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5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8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3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7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1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26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30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34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7" descr="Logotipo, nome da empresa&#10;&#10;Descrição gerada automaticamente">
            <a:extLst>
              <a:ext uri="{FF2B5EF4-FFF2-40B4-BE49-F238E27FC236}">
                <a16:creationId xmlns:a16="http://schemas.microsoft.com/office/drawing/2014/main" xmlns="" id="{FCEC8153-33B8-41AF-8A05-1F11EF9DC7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6838" y="87925"/>
            <a:ext cx="1512277" cy="1512277"/>
          </a:xfr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685104C-7DF8-1F8C-9B9A-87A3B1B48BC5}"/>
              </a:ext>
            </a:extLst>
          </p:cNvPr>
          <p:cNvSpPr/>
          <p:nvPr/>
        </p:nvSpPr>
        <p:spPr>
          <a:xfrm>
            <a:off x="0" y="2"/>
            <a:ext cx="6858000" cy="21101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95A35F11-5BFC-ECC8-D178-D1859C7D4958}"/>
              </a:ext>
            </a:extLst>
          </p:cNvPr>
          <p:cNvSpPr/>
          <p:nvPr/>
        </p:nvSpPr>
        <p:spPr>
          <a:xfrm>
            <a:off x="0" y="11693771"/>
            <a:ext cx="6858000" cy="4982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 </a:t>
            </a:r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CONGRESSO NACIONAL DE SAÚDE MENTAL - CONASME </a:t>
            </a:r>
          </a:p>
        </p:txBody>
      </p:sp>
      <p:sp>
        <p:nvSpPr>
          <p:cNvPr id="17" name="Google Shape;52;p1">
            <a:extLst>
              <a:ext uri="{FF2B5EF4-FFF2-40B4-BE49-F238E27FC236}">
                <a16:creationId xmlns:a16="http://schemas.microsoft.com/office/drawing/2014/main" xmlns="" id="{8567F8A5-30DD-4677-CF87-02308EB2487C}"/>
              </a:ext>
            </a:extLst>
          </p:cNvPr>
          <p:cNvSpPr txBox="1"/>
          <p:nvPr/>
        </p:nvSpPr>
        <p:spPr>
          <a:xfrm>
            <a:off x="139281" y="2880243"/>
            <a:ext cx="3025950" cy="1678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" rIns="0" bIns="0" anchor="t" anchorCtr="0">
            <a:spAutoFit/>
          </a:bodyPr>
          <a:lstStyle/>
          <a:p>
            <a:pPr algn="just">
              <a:buClr>
                <a:schemeClr val="dk1"/>
              </a:buClr>
              <a:buSzPts val="1150"/>
            </a:pP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conter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contexto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relevância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lacuna de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conhecimento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 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pretende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preencher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principais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pesquisa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xmlns="" id="{FE76F4D3-9A7B-EA60-44B6-B0B607BC0CAA}"/>
              </a:ext>
            </a:extLst>
          </p:cNvPr>
          <p:cNvCxnSpPr>
            <a:cxnSpLocks/>
          </p:cNvCxnSpPr>
          <p:nvPr/>
        </p:nvCxnSpPr>
        <p:spPr>
          <a:xfrm>
            <a:off x="3569677" y="2505835"/>
            <a:ext cx="0" cy="6884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Google Shape;62;p1">
            <a:extLst>
              <a:ext uri="{FF2B5EF4-FFF2-40B4-BE49-F238E27FC236}">
                <a16:creationId xmlns:a16="http://schemas.microsoft.com/office/drawing/2014/main" xmlns="" id="{2DA9CFD0-5BD3-ABB3-89E7-DDC9F2A5F5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81" y="468807"/>
            <a:ext cx="4914300" cy="828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225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933"/>
                </a:solidFill>
              </a:rPr>
              <a:t>2</a:t>
            </a:r>
            <a:r>
              <a:rPr lang="en-US" sz="3200" b="1" dirty="0" smtClean="0">
                <a:solidFill>
                  <a:srgbClr val="FF9933"/>
                </a:solidFill>
              </a:rPr>
              <a:t>°CONASME</a:t>
            </a:r>
            <a:endParaRPr sz="3200" b="1" dirty="0">
              <a:solidFill>
                <a:srgbClr val="FF9933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75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56040"/>
                </a:solidFill>
              </a:rPr>
              <a:t>        Dias 21 a </a:t>
            </a:r>
            <a:r>
              <a:rPr lang="en-US" sz="2000" dirty="0" smtClean="0">
                <a:solidFill>
                  <a:srgbClr val="256040"/>
                </a:solidFill>
              </a:rPr>
              <a:t>22 </a:t>
            </a:r>
            <a:r>
              <a:rPr lang="en-US" sz="2000" dirty="0">
                <a:solidFill>
                  <a:srgbClr val="256040"/>
                </a:solidFill>
              </a:rPr>
              <a:t>de Janeiro</a:t>
            </a:r>
            <a:endParaRPr sz="2000" dirty="0"/>
          </a:p>
        </p:txBody>
      </p:sp>
      <p:sp>
        <p:nvSpPr>
          <p:cNvPr id="27" name="Google Shape;67;p1">
            <a:extLst>
              <a:ext uri="{FF2B5EF4-FFF2-40B4-BE49-F238E27FC236}">
                <a16:creationId xmlns:a16="http://schemas.microsoft.com/office/drawing/2014/main" xmlns="" id="{971BCA80-655B-40E6-7F97-CB0BB47BDB0E}"/>
              </a:ext>
            </a:extLst>
          </p:cNvPr>
          <p:cNvSpPr txBox="1"/>
          <p:nvPr/>
        </p:nvSpPr>
        <p:spPr>
          <a:xfrm>
            <a:off x="92812" y="5230206"/>
            <a:ext cx="3460704" cy="1380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0" bIns="0" anchor="t" anchorCtr="0">
            <a:spAutoFit/>
          </a:bodyPr>
          <a:lstStyle/>
          <a:p>
            <a:pPr marL="12700" marR="5080" lvl="0" indent="0" algn="just" rtl="0">
              <a:lnSpc>
                <a:spcPct val="1082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Deve ser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apresentado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de forma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clara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direta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, 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especificando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 a 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finalidade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 do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e o que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ele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pretende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alcançar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  <a:cs typeface="Times New Roman"/>
                <a:sym typeface="Times New Roman"/>
              </a:rPr>
              <a:t>investigar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" name="Google Shape;57;p1">
            <a:extLst>
              <a:ext uri="{FF2B5EF4-FFF2-40B4-BE49-F238E27FC236}">
                <a16:creationId xmlns:a16="http://schemas.microsoft.com/office/drawing/2014/main" xmlns="" id="{268CF317-9CE2-2CF9-7416-F17B66BF058F}"/>
              </a:ext>
            </a:extLst>
          </p:cNvPr>
          <p:cNvSpPr/>
          <p:nvPr/>
        </p:nvSpPr>
        <p:spPr>
          <a:xfrm>
            <a:off x="139281" y="6783214"/>
            <a:ext cx="2869833" cy="360847"/>
          </a:xfrm>
          <a:custGeom>
            <a:avLst/>
            <a:gdLst/>
            <a:ahLst/>
            <a:cxnLst/>
            <a:rect l="l" t="t" r="r" b="b"/>
            <a:pathLst>
              <a:path w="4006850" h="468629" extrusionOk="0">
                <a:moveTo>
                  <a:pt x="3772526" y="468152"/>
                </a:moveTo>
                <a:lnTo>
                  <a:pt x="234075" y="468152"/>
                </a:lnTo>
                <a:lnTo>
                  <a:pt x="186901" y="463396"/>
                </a:lnTo>
                <a:lnTo>
                  <a:pt x="142962" y="449757"/>
                </a:lnTo>
                <a:lnTo>
                  <a:pt x="103201" y="428175"/>
                </a:lnTo>
                <a:lnTo>
                  <a:pt x="68559" y="399592"/>
                </a:lnTo>
                <a:lnTo>
                  <a:pt x="39976" y="364950"/>
                </a:lnTo>
                <a:lnTo>
                  <a:pt x="18394" y="325188"/>
                </a:lnTo>
                <a:lnTo>
                  <a:pt x="4755" y="281250"/>
                </a:lnTo>
                <a:lnTo>
                  <a:pt x="0" y="234076"/>
                </a:lnTo>
                <a:lnTo>
                  <a:pt x="4755" y="186901"/>
                </a:lnTo>
                <a:lnTo>
                  <a:pt x="18394" y="142963"/>
                </a:lnTo>
                <a:lnTo>
                  <a:pt x="39976" y="103202"/>
                </a:lnTo>
                <a:lnTo>
                  <a:pt x="68559" y="68559"/>
                </a:lnTo>
                <a:lnTo>
                  <a:pt x="103201" y="39976"/>
                </a:lnTo>
                <a:lnTo>
                  <a:pt x="142962" y="18394"/>
                </a:lnTo>
                <a:lnTo>
                  <a:pt x="186901" y="4755"/>
                </a:lnTo>
                <a:lnTo>
                  <a:pt x="234075" y="0"/>
                </a:lnTo>
                <a:lnTo>
                  <a:pt x="3772526" y="0"/>
                </a:lnTo>
                <a:lnTo>
                  <a:pt x="3819701" y="4755"/>
                </a:lnTo>
                <a:lnTo>
                  <a:pt x="3863639" y="18394"/>
                </a:lnTo>
                <a:lnTo>
                  <a:pt x="3903400" y="39976"/>
                </a:lnTo>
                <a:lnTo>
                  <a:pt x="3938043" y="68559"/>
                </a:lnTo>
                <a:lnTo>
                  <a:pt x="3966626" y="103202"/>
                </a:lnTo>
                <a:lnTo>
                  <a:pt x="3988208" y="142963"/>
                </a:lnTo>
                <a:lnTo>
                  <a:pt x="4001847" y="186901"/>
                </a:lnTo>
                <a:lnTo>
                  <a:pt x="4006603" y="234076"/>
                </a:lnTo>
                <a:lnTo>
                  <a:pt x="4001847" y="281250"/>
                </a:lnTo>
                <a:lnTo>
                  <a:pt x="3988208" y="325188"/>
                </a:lnTo>
                <a:lnTo>
                  <a:pt x="3966626" y="364950"/>
                </a:lnTo>
                <a:lnTo>
                  <a:pt x="3938043" y="399592"/>
                </a:lnTo>
                <a:lnTo>
                  <a:pt x="3903400" y="428175"/>
                </a:lnTo>
                <a:lnTo>
                  <a:pt x="3863639" y="449757"/>
                </a:lnTo>
                <a:lnTo>
                  <a:pt x="3819701" y="463396"/>
                </a:lnTo>
                <a:lnTo>
                  <a:pt x="3772526" y="46815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MÉTODO</a:t>
            </a:r>
            <a:endParaRPr lang="en-US" sz="900" dirty="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" name="Google Shape;73;p1">
            <a:extLst>
              <a:ext uri="{FF2B5EF4-FFF2-40B4-BE49-F238E27FC236}">
                <a16:creationId xmlns:a16="http://schemas.microsoft.com/office/drawing/2014/main" xmlns="" id="{403163A4-CCB0-8846-1C4C-59EDAED86B08}"/>
              </a:ext>
            </a:extLst>
          </p:cNvPr>
          <p:cNvSpPr txBox="1"/>
          <p:nvPr/>
        </p:nvSpPr>
        <p:spPr>
          <a:xfrm>
            <a:off x="-78106" y="7202698"/>
            <a:ext cx="3726911" cy="188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descrever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brevemente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desenho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população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amostra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procedimentos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coleta de dados,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instrumentos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utilizados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a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análise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dos dados,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destacando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esses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métodos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permitem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alcançar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propostos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31" name="Google Shape;57;p1">
            <a:extLst>
              <a:ext uri="{FF2B5EF4-FFF2-40B4-BE49-F238E27FC236}">
                <a16:creationId xmlns:a16="http://schemas.microsoft.com/office/drawing/2014/main" xmlns="" id="{BD27E190-2CD1-28AC-A458-E8DDB18AE173}"/>
              </a:ext>
            </a:extLst>
          </p:cNvPr>
          <p:cNvSpPr/>
          <p:nvPr/>
        </p:nvSpPr>
        <p:spPr>
          <a:xfrm>
            <a:off x="2113102" y="9159565"/>
            <a:ext cx="2869833" cy="360847"/>
          </a:xfrm>
          <a:custGeom>
            <a:avLst/>
            <a:gdLst/>
            <a:ahLst/>
            <a:cxnLst/>
            <a:rect l="l" t="t" r="r" b="b"/>
            <a:pathLst>
              <a:path w="4006850" h="468629" extrusionOk="0">
                <a:moveTo>
                  <a:pt x="3772526" y="468152"/>
                </a:moveTo>
                <a:lnTo>
                  <a:pt x="234075" y="468152"/>
                </a:lnTo>
                <a:lnTo>
                  <a:pt x="186901" y="463396"/>
                </a:lnTo>
                <a:lnTo>
                  <a:pt x="142962" y="449757"/>
                </a:lnTo>
                <a:lnTo>
                  <a:pt x="103201" y="428175"/>
                </a:lnTo>
                <a:lnTo>
                  <a:pt x="68559" y="399592"/>
                </a:lnTo>
                <a:lnTo>
                  <a:pt x="39976" y="364950"/>
                </a:lnTo>
                <a:lnTo>
                  <a:pt x="18394" y="325188"/>
                </a:lnTo>
                <a:lnTo>
                  <a:pt x="4755" y="281250"/>
                </a:lnTo>
                <a:lnTo>
                  <a:pt x="0" y="234076"/>
                </a:lnTo>
                <a:lnTo>
                  <a:pt x="4755" y="186901"/>
                </a:lnTo>
                <a:lnTo>
                  <a:pt x="18394" y="142963"/>
                </a:lnTo>
                <a:lnTo>
                  <a:pt x="39976" y="103202"/>
                </a:lnTo>
                <a:lnTo>
                  <a:pt x="68559" y="68559"/>
                </a:lnTo>
                <a:lnTo>
                  <a:pt x="103201" y="39976"/>
                </a:lnTo>
                <a:lnTo>
                  <a:pt x="142962" y="18394"/>
                </a:lnTo>
                <a:lnTo>
                  <a:pt x="186901" y="4755"/>
                </a:lnTo>
                <a:lnTo>
                  <a:pt x="234075" y="0"/>
                </a:lnTo>
                <a:lnTo>
                  <a:pt x="3772526" y="0"/>
                </a:lnTo>
                <a:lnTo>
                  <a:pt x="3819701" y="4755"/>
                </a:lnTo>
                <a:lnTo>
                  <a:pt x="3863639" y="18394"/>
                </a:lnTo>
                <a:lnTo>
                  <a:pt x="3903400" y="39976"/>
                </a:lnTo>
                <a:lnTo>
                  <a:pt x="3938043" y="68559"/>
                </a:lnTo>
                <a:lnTo>
                  <a:pt x="3966626" y="103202"/>
                </a:lnTo>
                <a:lnTo>
                  <a:pt x="3988208" y="142963"/>
                </a:lnTo>
                <a:lnTo>
                  <a:pt x="4001847" y="186901"/>
                </a:lnTo>
                <a:lnTo>
                  <a:pt x="4006603" y="234076"/>
                </a:lnTo>
                <a:lnTo>
                  <a:pt x="4001847" y="281250"/>
                </a:lnTo>
                <a:lnTo>
                  <a:pt x="3988208" y="325188"/>
                </a:lnTo>
                <a:lnTo>
                  <a:pt x="3966626" y="364950"/>
                </a:lnTo>
                <a:lnTo>
                  <a:pt x="3938043" y="399592"/>
                </a:lnTo>
                <a:lnTo>
                  <a:pt x="3903400" y="428175"/>
                </a:lnTo>
                <a:lnTo>
                  <a:pt x="3863639" y="449757"/>
                </a:lnTo>
                <a:lnTo>
                  <a:pt x="3819701" y="463396"/>
                </a:lnTo>
                <a:lnTo>
                  <a:pt x="3772526" y="46815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REFERÊNCIAS</a:t>
            </a:r>
          </a:p>
        </p:txBody>
      </p:sp>
      <p:sp>
        <p:nvSpPr>
          <p:cNvPr id="33" name="Google Shape;57;p1">
            <a:extLst>
              <a:ext uri="{FF2B5EF4-FFF2-40B4-BE49-F238E27FC236}">
                <a16:creationId xmlns:a16="http://schemas.microsoft.com/office/drawing/2014/main" xmlns="" id="{634B8481-C18B-A45C-AA3E-15CF8617EC9A}"/>
              </a:ext>
            </a:extLst>
          </p:cNvPr>
          <p:cNvSpPr/>
          <p:nvPr/>
        </p:nvSpPr>
        <p:spPr>
          <a:xfrm>
            <a:off x="3648805" y="2411804"/>
            <a:ext cx="3130066" cy="360847"/>
          </a:xfrm>
          <a:custGeom>
            <a:avLst/>
            <a:gdLst/>
            <a:ahLst/>
            <a:cxnLst/>
            <a:rect l="l" t="t" r="r" b="b"/>
            <a:pathLst>
              <a:path w="4006850" h="468629" extrusionOk="0">
                <a:moveTo>
                  <a:pt x="3772526" y="468152"/>
                </a:moveTo>
                <a:lnTo>
                  <a:pt x="234075" y="468152"/>
                </a:lnTo>
                <a:lnTo>
                  <a:pt x="186901" y="463396"/>
                </a:lnTo>
                <a:lnTo>
                  <a:pt x="142962" y="449757"/>
                </a:lnTo>
                <a:lnTo>
                  <a:pt x="103201" y="428175"/>
                </a:lnTo>
                <a:lnTo>
                  <a:pt x="68559" y="399592"/>
                </a:lnTo>
                <a:lnTo>
                  <a:pt x="39976" y="364950"/>
                </a:lnTo>
                <a:lnTo>
                  <a:pt x="18394" y="325188"/>
                </a:lnTo>
                <a:lnTo>
                  <a:pt x="4755" y="281250"/>
                </a:lnTo>
                <a:lnTo>
                  <a:pt x="0" y="234076"/>
                </a:lnTo>
                <a:lnTo>
                  <a:pt x="4755" y="186901"/>
                </a:lnTo>
                <a:lnTo>
                  <a:pt x="18394" y="142963"/>
                </a:lnTo>
                <a:lnTo>
                  <a:pt x="39976" y="103202"/>
                </a:lnTo>
                <a:lnTo>
                  <a:pt x="68559" y="68559"/>
                </a:lnTo>
                <a:lnTo>
                  <a:pt x="103201" y="39976"/>
                </a:lnTo>
                <a:lnTo>
                  <a:pt x="142962" y="18394"/>
                </a:lnTo>
                <a:lnTo>
                  <a:pt x="186901" y="4755"/>
                </a:lnTo>
                <a:lnTo>
                  <a:pt x="234075" y="0"/>
                </a:lnTo>
                <a:lnTo>
                  <a:pt x="3772526" y="0"/>
                </a:lnTo>
                <a:lnTo>
                  <a:pt x="3819701" y="4755"/>
                </a:lnTo>
                <a:lnTo>
                  <a:pt x="3863639" y="18394"/>
                </a:lnTo>
                <a:lnTo>
                  <a:pt x="3903400" y="39976"/>
                </a:lnTo>
                <a:lnTo>
                  <a:pt x="3938043" y="68559"/>
                </a:lnTo>
                <a:lnTo>
                  <a:pt x="3966626" y="103202"/>
                </a:lnTo>
                <a:lnTo>
                  <a:pt x="3988208" y="142963"/>
                </a:lnTo>
                <a:lnTo>
                  <a:pt x="4001847" y="186901"/>
                </a:lnTo>
                <a:lnTo>
                  <a:pt x="4006603" y="234076"/>
                </a:lnTo>
                <a:lnTo>
                  <a:pt x="4001847" y="281250"/>
                </a:lnTo>
                <a:lnTo>
                  <a:pt x="3988208" y="325188"/>
                </a:lnTo>
                <a:lnTo>
                  <a:pt x="3966626" y="364950"/>
                </a:lnTo>
                <a:lnTo>
                  <a:pt x="3938043" y="399592"/>
                </a:lnTo>
                <a:lnTo>
                  <a:pt x="3903400" y="428175"/>
                </a:lnTo>
                <a:lnTo>
                  <a:pt x="3863639" y="449757"/>
                </a:lnTo>
                <a:lnTo>
                  <a:pt x="3819701" y="463396"/>
                </a:lnTo>
                <a:lnTo>
                  <a:pt x="3772526" y="46815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RESULTADOS E DISCUSSÃO</a:t>
            </a:r>
          </a:p>
        </p:txBody>
      </p:sp>
      <p:sp>
        <p:nvSpPr>
          <p:cNvPr id="34" name="Google Shape;74;p1">
            <a:extLst>
              <a:ext uri="{FF2B5EF4-FFF2-40B4-BE49-F238E27FC236}">
                <a16:creationId xmlns:a16="http://schemas.microsoft.com/office/drawing/2014/main" xmlns="" id="{FF66BF72-72B1-9978-2E98-0F900D05F350}"/>
              </a:ext>
            </a:extLst>
          </p:cNvPr>
          <p:cNvSpPr txBox="1"/>
          <p:nvPr/>
        </p:nvSpPr>
        <p:spPr>
          <a:xfrm>
            <a:off x="3548019" y="2775864"/>
            <a:ext cx="3049746" cy="1846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apresentado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comentado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interpretado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dados que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você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coletou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pesquisa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até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momento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podendo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utilizados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também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Tabelas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e/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" name="Google Shape;57;p1">
            <a:extLst>
              <a:ext uri="{FF2B5EF4-FFF2-40B4-BE49-F238E27FC236}">
                <a16:creationId xmlns:a16="http://schemas.microsoft.com/office/drawing/2014/main" xmlns="" id="{63EC775A-C014-4CEF-C3AB-BD27FB9C220A}"/>
              </a:ext>
            </a:extLst>
          </p:cNvPr>
          <p:cNvSpPr/>
          <p:nvPr/>
        </p:nvSpPr>
        <p:spPr>
          <a:xfrm>
            <a:off x="3727932" y="4843061"/>
            <a:ext cx="2869833" cy="360847"/>
          </a:xfrm>
          <a:custGeom>
            <a:avLst/>
            <a:gdLst/>
            <a:ahLst/>
            <a:cxnLst/>
            <a:rect l="l" t="t" r="r" b="b"/>
            <a:pathLst>
              <a:path w="4006850" h="468629" extrusionOk="0">
                <a:moveTo>
                  <a:pt x="3772526" y="468152"/>
                </a:moveTo>
                <a:lnTo>
                  <a:pt x="234075" y="468152"/>
                </a:lnTo>
                <a:lnTo>
                  <a:pt x="186901" y="463396"/>
                </a:lnTo>
                <a:lnTo>
                  <a:pt x="142962" y="449757"/>
                </a:lnTo>
                <a:lnTo>
                  <a:pt x="103201" y="428175"/>
                </a:lnTo>
                <a:lnTo>
                  <a:pt x="68559" y="399592"/>
                </a:lnTo>
                <a:lnTo>
                  <a:pt x="39976" y="364950"/>
                </a:lnTo>
                <a:lnTo>
                  <a:pt x="18394" y="325188"/>
                </a:lnTo>
                <a:lnTo>
                  <a:pt x="4755" y="281250"/>
                </a:lnTo>
                <a:lnTo>
                  <a:pt x="0" y="234076"/>
                </a:lnTo>
                <a:lnTo>
                  <a:pt x="4755" y="186901"/>
                </a:lnTo>
                <a:lnTo>
                  <a:pt x="18394" y="142963"/>
                </a:lnTo>
                <a:lnTo>
                  <a:pt x="39976" y="103202"/>
                </a:lnTo>
                <a:lnTo>
                  <a:pt x="68559" y="68559"/>
                </a:lnTo>
                <a:lnTo>
                  <a:pt x="103201" y="39976"/>
                </a:lnTo>
                <a:lnTo>
                  <a:pt x="142962" y="18394"/>
                </a:lnTo>
                <a:lnTo>
                  <a:pt x="186901" y="4755"/>
                </a:lnTo>
                <a:lnTo>
                  <a:pt x="234075" y="0"/>
                </a:lnTo>
                <a:lnTo>
                  <a:pt x="3772526" y="0"/>
                </a:lnTo>
                <a:lnTo>
                  <a:pt x="3819701" y="4755"/>
                </a:lnTo>
                <a:lnTo>
                  <a:pt x="3863639" y="18394"/>
                </a:lnTo>
                <a:lnTo>
                  <a:pt x="3903400" y="39976"/>
                </a:lnTo>
                <a:lnTo>
                  <a:pt x="3938043" y="68559"/>
                </a:lnTo>
                <a:lnTo>
                  <a:pt x="3966626" y="103202"/>
                </a:lnTo>
                <a:lnTo>
                  <a:pt x="3988208" y="142963"/>
                </a:lnTo>
                <a:lnTo>
                  <a:pt x="4001847" y="186901"/>
                </a:lnTo>
                <a:lnTo>
                  <a:pt x="4006603" y="234076"/>
                </a:lnTo>
                <a:lnTo>
                  <a:pt x="4001847" y="281250"/>
                </a:lnTo>
                <a:lnTo>
                  <a:pt x="3988208" y="325188"/>
                </a:lnTo>
                <a:lnTo>
                  <a:pt x="3966626" y="364950"/>
                </a:lnTo>
                <a:lnTo>
                  <a:pt x="3938043" y="399592"/>
                </a:lnTo>
                <a:lnTo>
                  <a:pt x="3903400" y="428175"/>
                </a:lnTo>
                <a:lnTo>
                  <a:pt x="3863639" y="449757"/>
                </a:lnTo>
                <a:lnTo>
                  <a:pt x="3819701" y="463396"/>
                </a:lnTo>
                <a:lnTo>
                  <a:pt x="3772526" y="46815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CONCLUSÃO</a:t>
            </a:r>
          </a:p>
        </p:txBody>
      </p:sp>
      <p:sp>
        <p:nvSpPr>
          <p:cNvPr id="37" name="Google Shape;75;p1">
            <a:extLst>
              <a:ext uri="{FF2B5EF4-FFF2-40B4-BE49-F238E27FC236}">
                <a16:creationId xmlns:a16="http://schemas.microsoft.com/office/drawing/2014/main" xmlns="" id="{060F200F-9772-4003-5FEE-D5432BAF548D}"/>
              </a:ext>
            </a:extLst>
          </p:cNvPr>
          <p:cNvSpPr txBox="1"/>
          <p:nvPr/>
        </p:nvSpPr>
        <p:spPr>
          <a:xfrm>
            <a:off x="3548019" y="5300268"/>
            <a:ext cx="3217170" cy="2555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elaborada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frases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curtas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claras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conexas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com base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trabalho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conectando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pontos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discussão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apresentando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trajeto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revelando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até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ponto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pesquisa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chegou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" name="Google Shape;63;p1">
            <a:extLst>
              <a:ext uri="{FF2B5EF4-FFF2-40B4-BE49-F238E27FC236}">
                <a16:creationId xmlns:a16="http://schemas.microsoft.com/office/drawing/2014/main" xmlns="" id="{3EE4723F-ADC9-2397-A167-78A3FC43F0A9}"/>
              </a:ext>
            </a:extLst>
          </p:cNvPr>
          <p:cNvSpPr txBox="1"/>
          <p:nvPr/>
        </p:nvSpPr>
        <p:spPr>
          <a:xfrm>
            <a:off x="430806" y="10971657"/>
            <a:ext cx="2442900" cy="601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0475" rIns="0" bIns="0" anchor="t" anchorCtr="0">
            <a:spAutoFit/>
          </a:bodyPr>
          <a:lstStyle/>
          <a:p>
            <a:pPr marL="12700" marR="5080" lvl="0" indent="0" algn="l" rtl="0">
              <a:lnSpc>
                <a:spcPct val="1158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56040"/>
                </a:solidFill>
                <a:latin typeface="Arial"/>
                <a:ea typeface="Arial"/>
                <a:cs typeface="Arial"/>
                <a:sym typeface="Arial"/>
              </a:rPr>
              <a:t>@conasme @editora.saudevital</a:t>
            </a:r>
            <a:endParaRPr sz="1600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" name="Google Shape;60;p1">
            <a:extLst>
              <a:ext uri="{FF2B5EF4-FFF2-40B4-BE49-F238E27FC236}">
                <a16:creationId xmlns:a16="http://schemas.microsoft.com/office/drawing/2014/main" xmlns="" id="{BCD2F975-7C18-C095-2AFD-6E5ED19F64DB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-32044" y="10988690"/>
            <a:ext cx="462850" cy="60762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" name="Conector reto 40">
            <a:extLst>
              <a:ext uri="{FF2B5EF4-FFF2-40B4-BE49-F238E27FC236}">
                <a16:creationId xmlns:a16="http://schemas.microsoft.com/office/drawing/2014/main" xmlns="" id="{B8DD3A7A-6419-1B90-1ED5-3C6BCD3532B8}"/>
              </a:ext>
            </a:extLst>
          </p:cNvPr>
          <p:cNvCxnSpPr/>
          <p:nvPr/>
        </p:nvCxnSpPr>
        <p:spPr>
          <a:xfrm>
            <a:off x="0" y="10971657"/>
            <a:ext cx="6858000" cy="17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Google Shape;61;p1">
            <a:extLst>
              <a:ext uri="{FF2B5EF4-FFF2-40B4-BE49-F238E27FC236}">
                <a16:creationId xmlns:a16="http://schemas.microsoft.com/office/drawing/2014/main" xmlns="" id="{A97845E2-F6F9-F26C-58CD-CF221494D3CC}"/>
              </a:ext>
            </a:extLst>
          </p:cNvPr>
          <p:cNvSpPr txBox="1"/>
          <p:nvPr/>
        </p:nvSpPr>
        <p:spPr>
          <a:xfrm>
            <a:off x="122603" y="9694895"/>
            <a:ext cx="6388102" cy="1239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065" marR="5080" lvl="0" indent="0" algn="ctr" rtl="0">
              <a:lnSpc>
                <a:spcPct val="117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As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devem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listadas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apenas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trabalhos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mencionados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no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ordem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  <a:cs typeface="Times New Roman"/>
                <a:sym typeface="Times New Roman"/>
              </a:rPr>
              <a:t>alfabética</a:t>
            </a: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 (ABNT: 6023: 2018)</a:t>
            </a: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None/>
            </a:pP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400" b="1" dirty="0" err="1">
                <a:solidFill>
                  <a:srgbClr val="BC9D25"/>
                </a:solidFill>
                <a:latin typeface="Tahoma"/>
                <a:ea typeface="Tahoma"/>
                <a:cs typeface="Tahoma"/>
                <a:sym typeface="Tahoma"/>
              </a:rPr>
              <a:t>Modalidade</a:t>
            </a:r>
            <a:r>
              <a:rPr lang="en-US" sz="1400" b="1" dirty="0">
                <a:solidFill>
                  <a:srgbClr val="BC9D25"/>
                </a:solidFill>
                <a:latin typeface="Tahoma"/>
                <a:ea typeface="Tahoma"/>
                <a:cs typeface="Tahoma"/>
                <a:sym typeface="Tahoma"/>
              </a:rPr>
              <a:t> de </a:t>
            </a:r>
            <a:r>
              <a:rPr lang="en-US" sz="1400" b="1" dirty="0" err="1">
                <a:solidFill>
                  <a:srgbClr val="BC9D25"/>
                </a:solidFill>
                <a:latin typeface="Tahoma"/>
                <a:ea typeface="Tahoma"/>
                <a:cs typeface="Tahoma"/>
                <a:sym typeface="Tahoma"/>
              </a:rPr>
              <a:t>Trabalho</a:t>
            </a:r>
            <a:r>
              <a:rPr lang="en-US" sz="1400" b="1" dirty="0">
                <a:solidFill>
                  <a:srgbClr val="BC9D25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 sz="1400" dirty="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3" name="Google Shape;57;p1">
            <a:extLst>
              <a:ext uri="{FF2B5EF4-FFF2-40B4-BE49-F238E27FC236}">
                <a16:creationId xmlns:a16="http://schemas.microsoft.com/office/drawing/2014/main" xmlns="" id="{58B990A0-749D-7EF5-F3B9-538FA883DD50}"/>
              </a:ext>
            </a:extLst>
          </p:cNvPr>
          <p:cNvSpPr/>
          <p:nvPr/>
        </p:nvSpPr>
        <p:spPr>
          <a:xfrm>
            <a:off x="139281" y="4771899"/>
            <a:ext cx="2869833" cy="360847"/>
          </a:xfrm>
          <a:custGeom>
            <a:avLst/>
            <a:gdLst/>
            <a:ahLst/>
            <a:cxnLst/>
            <a:rect l="l" t="t" r="r" b="b"/>
            <a:pathLst>
              <a:path w="4006850" h="468629" extrusionOk="0">
                <a:moveTo>
                  <a:pt x="3772526" y="468152"/>
                </a:moveTo>
                <a:lnTo>
                  <a:pt x="234075" y="468152"/>
                </a:lnTo>
                <a:lnTo>
                  <a:pt x="186901" y="463396"/>
                </a:lnTo>
                <a:lnTo>
                  <a:pt x="142962" y="449757"/>
                </a:lnTo>
                <a:lnTo>
                  <a:pt x="103201" y="428175"/>
                </a:lnTo>
                <a:lnTo>
                  <a:pt x="68559" y="399592"/>
                </a:lnTo>
                <a:lnTo>
                  <a:pt x="39976" y="364950"/>
                </a:lnTo>
                <a:lnTo>
                  <a:pt x="18394" y="325188"/>
                </a:lnTo>
                <a:lnTo>
                  <a:pt x="4755" y="281250"/>
                </a:lnTo>
                <a:lnTo>
                  <a:pt x="0" y="234076"/>
                </a:lnTo>
                <a:lnTo>
                  <a:pt x="4755" y="186901"/>
                </a:lnTo>
                <a:lnTo>
                  <a:pt x="18394" y="142963"/>
                </a:lnTo>
                <a:lnTo>
                  <a:pt x="39976" y="103202"/>
                </a:lnTo>
                <a:lnTo>
                  <a:pt x="68559" y="68559"/>
                </a:lnTo>
                <a:lnTo>
                  <a:pt x="103201" y="39976"/>
                </a:lnTo>
                <a:lnTo>
                  <a:pt x="142962" y="18394"/>
                </a:lnTo>
                <a:lnTo>
                  <a:pt x="186901" y="4755"/>
                </a:lnTo>
                <a:lnTo>
                  <a:pt x="234075" y="0"/>
                </a:lnTo>
                <a:lnTo>
                  <a:pt x="3772526" y="0"/>
                </a:lnTo>
                <a:lnTo>
                  <a:pt x="3819701" y="4755"/>
                </a:lnTo>
                <a:lnTo>
                  <a:pt x="3863639" y="18394"/>
                </a:lnTo>
                <a:lnTo>
                  <a:pt x="3903400" y="39976"/>
                </a:lnTo>
                <a:lnTo>
                  <a:pt x="3938043" y="68559"/>
                </a:lnTo>
                <a:lnTo>
                  <a:pt x="3966626" y="103202"/>
                </a:lnTo>
                <a:lnTo>
                  <a:pt x="3988208" y="142963"/>
                </a:lnTo>
                <a:lnTo>
                  <a:pt x="4001847" y="186901"/>
                </a:lnTo>
                <a:lnTo>
                  <a:pt x="4006603" y="234076"/>
                </a:lnTo>
                <a:lnTo>
                  <a:pt x="4001847" y="281250"/>
                </a:lnTo>
                <a:lnTo>
                  <a:pt x="3988208" y="325188"/>
                </a:lnTo>
                <a:lnTo>
                  <a:pt x="3966626" y="364950"/>
                </a:lnTo>
                <a:lnTo>
                  <a:pt x="3938043" y="399592"/>
                </a:lnTo>
                <a:lnTo>
                  <a:pt x="3903400" y="428175"/>
                </a:lnTo>
                <a:lnTo>
                  <a:pt x="3863639" y="449757"/>
                </a:lnTo>
                <a:lnTo>
                  <a:pt x="3819701" y="463396"/>
                </a:lnTo>
                <a:lnTo>
                  <a:pt x="3772526" y="46815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OBJETIVO</a:t>
            </a:r>
            <a:endParaRPr lang="en-US" sz="900" dirty="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4" name="Google Shape;57;p1">
            <a:extLst>
              <a:ext uri="{FF2B5EF4-FFF2-40B4-BE49-F238E27FC236}">
                <a16:creationId xmlns:a16="http://schemas.microsoft.com/office/drawing/2014/main" xmlns="" id="{C939F3AE-2BBB-32E2-1B19-F569014743E0}"/>
              </a:ext>
            </a:extLst>
          </p:cNvPr>
          <p:cNvSpPr/>
          <p:nvPr/>
        </p:nvSpPr>
        <p:spPr>
          <a:xfrm>
            <a:off x="122603" y="2399237"/>
            <a:ext cx="2869833" cy="360847"/>
          </a:xfrm>
          <a:custGeom>
            <a:avLst/>
            <a:gdLst/>
            <a:ahLst/>
            <a:cxnLst/>
            <a:rect l="l" t="t" r="r" b="b"/>
            <a:pathLst>
              <a:path w="4006850" h="468629" extrusionOk="0">
                <a:moveTo>
                  <a:pt x="3772526" y="468152"/>
                </a:moveTo>
                <a:lnTo>
                  <a:pt x="234075" y="468152"/>
                </a:lnTo>
                <a:lnTo>
                  <a:pt x="186901" y="463396"/>
                </a:lnTo>
                <a:lnTo>
                  <a:pt x="142962" y="449757"/>
                </a:lnTo>
                <a:lnTo>
                  <a:pt x="103201" y="428175"/>
                </a:lnTo>
                <a:lnTo>
                  <a:pt x="68559" y="399592"/>
                </a:lnTo>
                <a:lnTo>
                  <a:pt x="39976" y="364950"/>
                </a:lnTo>
                <a:lnTo>
                  <a:pt x="18394" y="325188"/>
                </a:lnTo>
                <a:lnTo>
                  <a:pt x="4755" y="281250"/>
                </a:lnTo>
                <a:lnTo>
                  <a:pt x="0" y="234076"/>
                </a:lnTo>
                <a:lnTo>
                  <a:pt x="4755" y="186901"/>
                </a:lnTo>
                <a:lnTo>
                  <a:pt x="18394" y="142963"/>
                </a:lnTo>
                <a:lnTo>
                  <a:pt x="39976" y="103202"/>
                </a:lnTo>
                <a:lnTo>
                  <a:pt x="68559" y="68559"/>
                </a:lnTo>
                <a:lnTo>
                  <a:pt x="103201" y="39976"/>
                </a:lnTo>
                <a:lnTo>
                  <a:pt x="142962" y="18394"/>
                </a:lnTo>
                <a:lnTo>
                  <a:pt x="186901" y="4755"/>
                </a:lnTo>
                <a:lnTo>
                  <a:pt x="234075" y="0"/>
                </a:lnTo>
                <a:lnTo>
                  <a:pt x="3772526" y="0"/>
                </a:lnTo>
                <a:lnTo>
                  <a:pt x="3819701" y="4755"/>
                </a:lnTo>
                <a:lnTo>
                  <a:pt x="3863639" y="18394"/>
                </a:lnTo>
                <a:lnTo>
                  <a:pt x="3903400" y="39976"/>
                </a:lnTo>
                <a:lnTo>
                  <a:pt x="3938043" y="68559"/>
                </a:lnTo>
                <a:lnTo>
                  <a:pt x="3966626" y="103202"/>
                </a:lnTo>
                <a:lnTo>
                  <a:pt x="3988208" y="142963"/>
                </a:lnTo>
                <a:lnTo>
                  <a:pt x="4001847" y="186901"/>
                </a:lnTo>
                <a:lnTo>
                  <a:pt x="4006603" y="234076"/>
                </a:lnTo>
                <a:lnTo>
                  <a:pt x="4001847" y="281250"/>
                </a:lnTo>
                <a:lnTo>
                  <a:pt x="3988208" y="325188"/>
                </a:lnTo>
                <a:lnTo>
                  <a:pt x="3966626" y="364950"/>
                </a:lnTo>
                <a:lnTo>
                  <a:pt x="3938043" y="399592"/>
                </a:lnTo>
                <a:lnTo>
                  <a:pt x="3903400" y="428175"/>
                </a:lnTo>
                <a:lnTo>
                  <a:pt x="3863639" y="449757"/>
                </a:lnTo>
                <a:lnTo>
                  <a:pt x="3819701" y="463396"/>
                </a:lnTo>
                <a:lnTo>
                  <a:pt x="3772526" y="46815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27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INTRODUÇÃO</a:t>
            </a:r>
            <a:endParaRPr lang="en-US" sz="900" dirty="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5" name="Google Shape;53;p1">
            <a:extLst>
              <a:ext uri="{FF2B5EF4-FFF2-40B4-BE49-F238E27FC236}">
                <a16:creationId xmlns:a16="http://schemas.microsoft.com/office/drawing/2014/main" xmlns="" id="{E756101E-CFF0-0543-DF97-0D65F95EC765}"/>
              </a:ext>
            </a:extLst>
          </p:cNvPr>
          <p:cNvSpPr txBox="1"/>
          <p:nvPr/>
        </p:nvSpPr>
        <p:spPr>
          <a:xfrm>
            <a:off x="-219682" y="1397628"/>
            <a:ext cx="7535400" cy="871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0" lvl="0" indent="0" algn="ctr" rtl="0">
              <a:lnSpc>
                <a:spcPct val="11326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TÍTULO TIMES NEW ROMAN TAMANHO 25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673860" marR="1666238" lvl="0" indent="0" algn="ctr" rtl="0">
              <a:lnSpc>
                <a:spcPct val="10653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400" b="1" dirty="0">
                <a:latin typeface="Times New Roman"/>
                <a:ea typeface="Times New Roman"/>
                <a:cs typeface="Times New Roman"/>
                <a:sym typeface="Times New Roman"/>
              </a:rPr>
              <a:t>Autor¹, Autor ², Autor ³… </a:t>
            </a:r>
            <a:endParaRPr sz="140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673860" marR="1666239" lvl="0" indent="0" algn="ctr" rtl="0">
              <a:lnSpc>
                <a:spcPct val="10653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400" b="1" dirty="0">
                <a:latin typeface="Times New Roman"/>
                <a:ea typeface="Times New Roman"/>
                <a:cs typeface="Times New Roman"/>
                <a:sym typeface="Times New Roman"/>
              </a:rPr>
              <a:t>E-mail:	do </a:t>
            </a:r>
            <a:r>
              <a:rPr lang="en-US" sz="1400" b="1" dirty="0" err="1">
                <a:latin typeface="Times New Roman"/>
                <a:ea typeface="Times New Roman"/>
                <a:cs typeface="Times New Roman"/>
                <a:sym typeface="Times New Roman"/>
              </a:rPr>
              <a:t>autor</a:t>
            </a: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6" name="Imagem 25" descr="Logo e suas variações em PNG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5312" y="437321"/>
            <a:ext cx="1195610" cy="769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4411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230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2°CONASME         Dias 21 a 22 de Janeiro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2°CONASME         Dias 21 a 22 de Janeiro</dc:title>
  <dc:creator>Thâmara Raíssa Lisboa Matos</dc:creator>
  <cp:lastModifiedBy>Douglas Santos</cp:lastModifiedBy>
  <cp:revision>4</cp:revision>
  <dcterms:created xsi:type="dcterms:W3CDTF">2024-12-04T03:53:06Z</dcterms:created>
  <dcterms:modified xsi:type="dcterms:W3CDTF">2025-11-03T19:14:15Z</dcterms:modified>
</cp:coreProperties>
</file>