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Open Sans" panose="020B0606030504020204" pitchFamily="3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1" d="100"/>
          <a:sy n="31" d="100"/>
        </p:scale>
        <p:origin x="552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5749" b="-75749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>
            <a:off x="15485412" y="0"/>
            <a:ext cx="2802588" cy="2487297"/>
          </a:xfrm>
          <a:custGeom>
            <a:avLst/>
            <a:gdLst/>
            <a:ahLst/>
            <a:cxnLst/>
            <a:rect l="l" t="t" r="r" b="b"/>
            <a:pathLst>
              <a:path w="2802588" h="2487297">
                <a:moveTo>
                  <a:pt x="0" y="0"/>
                </a:moveTo>
                <a:lnTo>
                  <a:pt x="2802588" y="0"/>
                </a:lnTo>
                <a:lnTo>
                  <a:pt x="2802588" y="2487297"/>
                </a:lnTo>
                <a:lnTo>
                  <a:pt x="0" y="24872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" y="7276072"/>
            <a:ext cx="18288000" cy="3010928"/>
          </a:xfrm>
          <a:custGeom>
            <a:avLst/>
            <a:gdLst/>
            <a:ahLst/>
            <a:cxnLst/>
            <a:rect l="l" t="t" r="r" b="b"/>
            <a:pathLst>
              <a:path w="18471119" h="3010928">
                <a:moveTo>
                  <a:pt x="0" y="0"/>
                </a:moveTo>
                <a:lnTo>
                  <a:pt x="18471119" y="0"/>
                </a:lnTo>
                <a:lnTo>
                  <a:pt x="18471119" y="3010928"/>
                </a:lnTo>
                <a:lnTo>
                  <a:pt x="0" y="30109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759750" b="-8110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TextBox 5"/>
          <p:cNvSpPr txBox="1"/>
          <p:nvPr/>
        </p:nvSpPr>
        <p:spPr>
          <a:xfrm>
            <a:off x="1631923" y="1298506"/>
            <a:ext cx="7706005" cy="12693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46"/>
              </a:lnSpc>
            </a:pPr>
            <a:r>
              <a:rPr lang="en-US" sz="5747">
                <a:solidFill>
                  <a:srgbClr val="000000"/>
                </a:solidFill>
                <a:latin typeface="Open Sans"/>
              </a:rPr>
              <a:t>TÍTULO DO TRABALHO</a:t>
            </a:r>
          </a:p>
          <a:p>
            <a:pPr algn="ctr">
              <a:lnSpc>
                <a:spcPts val="1893"/>
              </a:lnSpc>
              <a:spcBef>
                <a:spcPct val="0"/>
              </a:spcBef>
            </a:pPr>
            <a:endParaRPr lang="en-US" sz="5747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31923" y="2539260"/>
            <a:ext cx="3981795" cy="2652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68"/>
              </a:lnSpc>
              <a:spcBef>
                <a:spcPct val="0"/>
              </a:spcBef>
            </a:pPr>
            <a:r>
              <a:rPr lang="en-US" sz="1620">
                <a:solidFill>
                  <a:srgbClr val="000000"/>
                </a:solidFill>
                <a:latin typeface="Open Sans"/>
              </a:rPr>
              <a:t>Nome dos autores - Formação acadêmica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5749" b="-75749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1699154" y="1119824"/>
            <a:ext cx="4965799" cy="10052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19"/>
              </a:lnSpc>
              <a:spcBef>
                <a:spcPct val="0"/>
              </a:spcBef>
            </a:pPr>
            <a:r>
              <a:rPr lang="en-US" sz="5799">
                <a:solidFill>
                  <a:srgbClr val="000000"/>
                </a:solidFill>
                <a:latin typeface="Open Sans"/>
              </a:rPr>
              <a:t>INTRODUÇÃO </a:t>
            </a:r>
          </a:p>
        </p:txBody>
      </p:sp>
      <p:sp>
        <p:nvSpPr>
          <p:cNvPr id="4" name="Freeform 4"/>
          <p:cNvSpPr/>
          <p:nvPr/>
        </p:nvSpPr>
        <p:spPr>
          <a:xfrm>
            <a:off x="15485412" y="0"/>
            <a:ext cx="2802588" cy="2487297"/>
          </a:xfrm>
          <a:custGeom>
            <a:avLst/>
            <a:gdLst/>
            <a:ahLst/>
            <a:cxnLst/>
            <a:rect l="l" t="t" r="r" b="b"/>
            <a:pathLst>
              <a:path w="2802588" h="2487297">
                <a:moveTo>
                  <a:pt x="0" y="0"/>
                </a:moveTo>
                <a:lnTo>
                  <a:pt x="2802588" y="0"/>
                </a:lnTo>
                <a:lnTo>
                  <a:pt x="2802588" y="2487297"/>
                </a:lnTo>
                <a:lnTo>
                  <a:pt x="0" y="248729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Freeform 5"/>
          <p:cNvSpPr/>
          <p:nvPr/>
        </p:nvSpPr>
        <p:spPr>
          <a:xfrm>
            <a:off x="1" y="7276072"/>
            <a:ext cx="18288000" cy="3010928"/>
          </a:xfrm>
          <a:custGeom>
            <a:avLst/>
            <a:gdLst/>
            <a:ahLst/>
            <a:cxnLst/>
            <a:rect l="l" t="t" r="r" b="b"/>
            <a:pathLst>
              <a:path w="18471119" h="3010928">
                <a:moveTo>
                  <a:pt x="0" y="0"/>
                </a:moveTo>
                <a:lnTo>
                  <a:pt x="18471119" y="0"/>
                </a:lnTo>
                <a:lnTo>
                  <a:pt x="18471119" y="3010928"/>
                </a:lnTo>
                <a:lnTo>
                  <a:pt x="0" y="30109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759750" b="-8110"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5749" b="-75749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1950359" y="914400"/>
            <a:ext cx="3652838" cy="9874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46"/>
              </a:lnSpc>
              <a:spcBef>
                <a:spcPct val="0"/>
              </a:spcBef>
            </a:pPr>
            <a:r>
              <a:rPr lang="en-US" sz="5747">
                <a:solidFill>
                  <a:srgbClr val="000000"/>
                </a:solidFill>
                <a:latin typeface="Open Sans"/>
              </a:rPr>
              <a:t>OBJETIVOS</a:t>
            </a:r>
          </a:p>
        </p:txBody>
      </p:sp>
      <p:sp>
        <p:nvSpPr>
          <p:cNvPr id="4" name="Freeform 4"/>
          <p:cNvSpPr/>
          <p:nvPr/>
        </p:nvSpPr>
        <p:spPr>
          <a:xfrm>
            <a:off x="1" y="7276072"/>
            <a:ext cx="18288000" cy="3010928"/>
          </a:xfrm>
          <a:custGeom>
            <a:avLst/>
            <a:gdLst/>
            <a:ahLst/>
            <a:cxnLst/>
            <a:rect l="l" t="t" r="r" b="b"/>
            <a:pathLst>
              <a:path w="18471119" h="3010928">
                <a:moveTo>
                  <a:pt x="0" y="0"/>
                </a:moveTo>
                <a:lnTo>
                  <a:pt x="18471119" y="0"/>
                </a:lnTo>
                <a:lnTo>
                  <a:pt x="18471119" y="3010928"/>
                </a:lnTo>
                <a:lnTo>
                  <a:pt x="0" y="30109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59750" b="-8110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Freeform 5"/>
          <p:cNvSpPr/>
          <p:nvPr/>
        </p:nvSpPr>
        <p:spPr>
          <a:xfrm>
            <a:off x="15485412" y="0"/>
            <a:ext cx="2802588" cy="2487297"/>
          </a:xfrm>
          <a:custGeom>
            <a:avLst/>
            <a:gdLst/>
            <a:ahLst/>
            <a:cxnLst/>
            <a:rect l="l" t="t" r="r" b="b"/>
            <a:pathLst>
              <a:path w="2802588" h="2487297">
                <a:moveTo>
                  <a:pt x="0" y="0"/>
                </a:moveTo>
                <a:lnTo>
                  <a:pt x="2802588" y="0"/>
                </a:lnTo>
                <a:lnTo>
                  <a:pt x="2802588" y="2487297"/>
                </a:lnTo>
                <a:lnTo>
                  <a:pt x="0" y="248729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5860" b="-75860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1613545" y="914400"/>
            <a:ext cx="5281514" cy="9874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46"/>
              </a:lnSpc>
              <a:spcBef>
                <a:spcPct val="0"/>
              </a:spcBef>
            </a:pPr>
            <a:r>
              <a:rPr lang="en-US" sz="5747">
                <a:solidFill>
                  <a:srgbClr val="000000"/>
                </a:solidFill>
                <a:latin typeface="Open Sans"/>
              </a:rPr>
              <a:t>METODOLOGIA</a:t>
            </a:r>
          </a:p>
        </p:txBody>
      </p:sp>
      <p:sp>
        <p:nvSpPr>
          <p:cNvPr id="4" name="Freeform 4"/>
          <p:cNvSpPr/>
          <p:nvPr/>
        </p:nvSpPr>
        <p:spPr>
          <a:xfrm>
            <a:off x="1" y="7276072"/>
            <a:ext cx="18288000" cy="3010928"/>
          </a:xfrm>
          <a:custGeom>
            <a:avLst/>
            <a:gdLst/>
            <a:ahLst/>
            <a:cxnLst/>
            <a:rect l="l" t="t" r="r" b="b"/>
            <a:pathLst>
              <a:path w="18471119" h="3010928">
                <a:moveTo>
                  <a:pt x="0" y="0"/>
                </a:moveTo>
                <a:lnTo>
                  <a:pt x="18471119" y="0"/>
                </a:lnTo>
                <a:lnTo>
                  <a:pt x="18471119" y="3010928"/>
                </a:lnTo>
                <a:lnTo>
                  <a:pt x="0" y="30109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59750" b="-8110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Freeform 5"/>
          <p:cNvSpPr/>
          <p:nvPr/>
        </p:nvSpPr>
        <p:spPr>
          <a:xfrm>
            <a:off x="15485412" y="0"/>
            <a:ext cx="2802588" cy="2487297"/>
          </a:xfrm>
          <a:custGeom>
            <a:avLst/>
            <a:gdLst/>
            <a:ahLst/>
            <a:cxnLst/>
            <a:rect l="l" t="t" r="r" b="b"/>
            <a:pathLst>
              <a:path w="2802588" h="2487297">
                <a:moveTo>
                  <a:pt x="0" y="0"/>
                </a:moveTo>
                <a:lnTo>
                  <a:pt x="2802588" y="0"/>
                </a:lnTo>
                <a:lnTo>
                  <a:pt x="2802588" y="2487297"/>
                </a:lnTo>
                <a:lnTo>
                  <a:pt x="0" y="248729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5860" b="-75860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1721842" y="696686"/>
            <a:ext cx="4534595" cy="9874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46"/>
              </a:lnSpc>
              <a:spcBef>
                <a:spcPct val="0"/>
              </a:spcBef>
            </a:pPr>
            <a:r>
              <a:rPr lang="en-US" sz="5747">
                <a:solidFill>
                  <a:srgbClr val="000000"/>
                </a:solidFill>
                <a:latin typeface="Open Sans"/>
              </a:rPr>
              <a:t>RESULTADOS</a:t>
            </a:r>
          </a:p>
        </p:txBody>
      </p:sp>
      <p:sp>
        <p:nvSpPr>
          <p:cNvPr id="4" name="Freeform 4"/>
          <p:cNvSpPr/>
          <p:nvPr/>
        </p:nvSpPr>
        <p:spPr>
          <a:xfrm>
            <a:off x="1" y="7276072"/>
            <a:ext cx="18288000" cy="3010928"/>
          </a:xfrm>
          <a:custGeom>
            <a:avLst/>
            <a:gdLst/>
            <a:ahLst/>
            <a:cxnLst/>
            <a:rect l="l" t="t" r="r" b="b"/>
            <a:pathLst>
              <a:path w="18471119" h="3010928">
                <a:moveTo>
                  <a:pt x="0" y="0"/>
                </a:moveTo>
                <a:lnTo>
                  <a:pt x="18471119" y="0"/>
                </a:lnTo>
                <a:lnTo>
                  <a:pt x="18471119" y="3010928"/>
                </a:lnTo>
                <a:lnTo>
                  <a:pt x="0" y="30109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59750" b="-8110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Freeform 5"/>
          <p:cNvSpPr/>
          <p:nvPr/>
        </p:nvSpPr>
        <p:spPr>
          <a:xfrm>
            <a:off x="15485412" y="0"/>
            <a:ext cx="2802588" cy="2487297"/>
          </a:xfrm>
          <a:custGeom>
            <a:avLst/>
            <a:gdLst/>
            <a:ahLst/>
            <a:cxnLst/>
            <a:rect l="l" t="t" r="r" b="b"/>
            <a:pathLst>
              <a:path w="2802588" h="2487297">
                <a:moveTo>
                  <a:pt x="0" y="0"/>
                </a:moveTo>
                <a:lnTo>
                  <a:pt x="2802588" y="0"/>
                </a:lnTo>
                <a:lnTo>
                  <a:pt x="2802588" y="2487297"/>
                </a:lnTo>
                <a:lnTo>
                  <a:pt x="0" y="248729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5860" b="-75860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1727628" y="914400"/>
            <a:ext cx="4914801" cy="9874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46"/>
              </a:lnSpc>
              <a:spcBef>
                <a:spcPct val="0"/>
              </a:spcBef>
            </a:pPr>
            <a:r>
              <a:rPr lang="en-US" sz="5747">
                <a:solidFill>
                  <a:srgbClr val="000000"/>
                </a:solidFill>
                <a:latin typeface="Open Sans"/>
              </a:rPr>
              <a:t>CONCLUSÕES </a:t>
            </a:r>
          </a:p>
        </p:txBody>
      </p:sp>
      <p:sp>
        <p:nvSpPr>
          <p:cNvPr id="4" name="Freeform 4"/>
          <p:cNvSpPr/>
          <p:nvPr/>
        </p:nvSpPr>
        <p:spPr>
          <a:xfrm>
            <a:off x="1" y="7276072"/>
            <a:ext cx="18288000" cy="3010928"/>
          </a:xfrm>
          <a:custGeom>
            <a:avLst/>
            <a:gdLst/>
            <a:ahLst/>
            <a:cxnLst/>
            <a:rect l="l" t="t" r="r" b="b"/>
            <a:pathLst>
              <a:path w="18471119" h="3010928">
                <a:moveTo>
                  <a:pt x="0" y="0"/>
                </a:moveTo>
                <a:lnTo>
                  <a:pt x="18471119" y="0"/>
                </a:lnTo>
                <a:lnTo>
                  <a:pt x="18471119" y="3010928"/>
                </a:lnTo>
                <a:lnTo>
                  <a:pt x="0" y="30109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59750" b="-8110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Freeform 5"/>
          <p:cNvSpPr/>
          <p:nvPr/>
        </p:nvSpPr>
        <p:spPr>
          <a:xfrm>
            <a:off x="15485412" y="0"/>
            <a:ext cx="2802588" cy="2487297"/>
          </a:xfrm>
          <a:custGeom>
            <a:avLst/>
            <a:gdLst/>
            <a:ahLst/>
            <a:cxnLst/>
            <a:rect l="l" t="t" r="r" b="b"/>
            <a:pathLst>
              <a:path w="2802588" h="2487297">
                <a:moveTo>
                  <a:pt x="0" y="0"/>
                </a:moveTo>
                <a:lnTo>
                  <a:pt x="2802588" y="0"/>
                </a:lnTo>
                <a:lnTo>
                  <a:pt x="2802588" y="2487297"/>
                </a:lnTo>
                <a:lnTo>
                  <a:pt x="0" y="248729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75860" b="-75860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1387971" y="914400"/>
            <a:ext cx="5732661" cy="9874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46"/>
              </a:lnSpc>
              <a:spcBef>
                <a:spcPct val="0"/>
              </a:spcBef>
            </a:pPr>
            <a:r>
              <a:rPr lang="en-US" sz="5747">
                <a:solidFill>
                  <a:srgbClr val="FFFFFF"/>
                </a:solidFill>
                <a:latin typeface="Open Sans"/>
              </a:rPr>
              <a:t>METODOLOGRIA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967607" y="914400"/>
            <a:ext cx="5153025" cy="9874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046"/>
              </a:lnSpc>
              <a:spcBef>
                <a:spcPct val="0"/>
              </a:spcBef>
            </a:pPr>
            <a:r>
              <a:rPr lang="en-US" sz="5747" dirty="0">
                <a:solidFill>
                  <a:srgbClr val="000000"/>
                </a:solidFill>
                <a:latin typeface="Open Sans"/>
              </a:rPr>
              <a:t>REFERÊNCIAS</a:t>
            </a:r>
          </a:p>
        </p:txBody>
      </p:sp>
      <p:sp>
        <p:nvSpPr>
          <p:cNvPr id="5" name="Freeform 5"/>
          <p:cNvSpPr/>
          <p:nvPr/>
        </p:nvSpPr>
        <p:spPr>
          <a:xfrm>
            <a:off x="1" y="7276072"/>
            <a:ext cx="18288000" cy="3010928"/>
          </a:xfrm>
          <a:custGeom>
            <a:avLst/>
            <a:gdLst/>
            <a:ahLst/>
            <a:cxnLst/>
            <a:rect l="l" t="t" r="r" b="b"/>
            <a:pathLst>
              <a:path w="18471119" h="3010928">
                <a:moveTo>
                  <a:pt x="0" y="0"/>
                </a:moveTo>
                <a:lnTo>
                  <a:pt x="18471119" y="0"/>
                </a:lnTo>
                <a:lnTo>
                  <a:pt x="18471119" y="3010928"/>
                </a:lnTo>
                <a:lnTo>
                  <a:pt x="0" y="301092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59750" b="-8110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Freeform 6"/>
          <p:cNvSpPr/>
          <p:nvPr/>
        </p:nvSpPr>
        <p:spPr>
          <a:xfrm>
            <a:off x="15485412" y="0"/>
            <a:ext cx="2802588" cy="2487297"/>
          </a:xfrm>
          <a:custGeom>
            <a:avLst/>
            <a:gdLst/>
            <a:ahLst/>
            <a:cxnLst/>
            <a:rect l="l" t="t" r="r" b="b"/>
            <a:pathLst>
              <a:path w="2802588" h="2487297">
                <a:moveTo>
                  <a:pt x="0" y="0"/>
                </a:moveTo>
                <a:lnTo>
                  <a:pt x="2802588" y="0"/>
                </a:lnTo>
                <a:lnTo>
                  <a:pt x="2802588" y="2487297"/>
                </a:lnTo>
                <a:lnTo>
                  <a:pt x="0" y="248729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Personalizar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Open Sans</vt:lpstr>
      <vt:lpstr>Calibri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cp:lastModifiedBy>Filipe Duran</cp:lastModifiedBy>
  <cp:revision>3</cp:revision>
  <dcterms:created xsi:type="dcterms:W3CDTF">2006-08-16T00:00:00Z</dcterms:created>
  <dcterms:modified xsi:type="dcterms:W3CDTF">2023-10-25T20:31:34Z</dcterms:modified>
  <dc:identifier>DAFySFnah9c</dc:identifier>
</cp:coreProperties>
</file>