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3" r:id="rId2"/>
    <p:sldId id="264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F0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2" autoAdjust="0"/>
    <p:restoredTop sz="94660"/>
  </p:normalViewPr>
  <p:slideViewPr>
    <p:cSldViewPr snapToGrid="0" showGuides="1">
      <p:cViewPr>
        <p:scale>
          <a:sx n="81" d="100"/>
          <a:sy n="81" d="100"/>
        </p:scale>
        <p:origin x="-1086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991F3-18AC-43F1-9B51-42BC92478616}" type="datetimeFigureOut">
              <a:rPr lang="pt-BR" smtClean="0"/>
              <a:t>30/09/2022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4DFB2-A3FE-4410-90D2-6501AF646A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1762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8C3C-D8F3-4DE8-BC1C-0C963025BD28}" type="datetimeFigureOut">
              <a:rPr lang="pt-BR" smtClean="0"/>
              <a:t>30/09/2022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EB91-7EA4-43F7-8AA6-B6E69F79F7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7893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8C3C-D8F3-4DE8-BC1C-0C963025BD28}" type="datetimeFigureOut">
              <a:rPr lang="pt-BR" smtClean="0"/>
              <a:t>30/09/2022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EB91-7EA4-43F7-8AA6-B6E69F79F7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113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8C3C-D8F3-4DE8-BC1C-0C963025BD28}" type="datetimeFigureOut">
              <a:rPr lang="pt-BR" smtClean="0"/>
              <a:t>30/09/2022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EB91-7EA4-43F7-8AA6-B6E69F79F7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230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8C3C-D8F3-4DE8-BC1C-0C963025BD28}" type="datetimeFigureOut">
              <a:rPr lang="pt-BR" smtClean="0"/>
              <a:t>30/09/2022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EB91-7EA4-43F7-8AA6-B6E69F79F7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092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8C3C-D8F3-4DE8-BC1C-0C963025BD28}" type="datetimeFigureOut">
              <a:rPr lang="pt-BR" smtClean="0"/>
              <a:t>30/09/2022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EB91-7EA4-43F7-8AA6-B6E69F79F7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9528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8C3C-D8F3-4DE8-BC1C-0C963025BD28}" type="datetimeFigureOut">
              <a:rPr lang="pt-BR" smtClean="0"/>
              <a:t>30/09/2022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EB91-7EA4-43F7-8AA6-B6E69F79F7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6451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8C3C-D8F3-4DE8-BC1C-0C963025BD28}" type="datetimeFigureOut">
              <a:rPr lang="pt-BR" smtClean="0"/>
              <a:t>30/09/2022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EB91-7EA4-43F7-8AA6-B6E69F79F7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5036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8C3C-D8F3-4DE8-BC1C-0C963025BD28}" type="datetimeFigureOut">
              <a:rPr lang="pt-BR" smtClean="0"/>
              <a:t>30/09/2022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EB91-7EA4-43F7-8AA6-B6E69F79F7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1397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8C3C-D8F3-4DE8-BC1C-0C963025BD28}" type="datetimeFigureOut">
              <a:rPr lang="pt-BR" smtClean="0"/>
              <a:t>30/09/2022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EB91-7EA4-43F7-8AA6-B6E69F79F7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494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8C3C-D8F3-4DE8-BC1C-0C963025BD28}" type="datetimeFigureOut">
              <a:rPr lang="pt-BR" smtClean="0"/>
              <a:t>30/09/2022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EB91-7EA4-43F7-8AA6-B6E69F79F7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1648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8C3C-D8F3-4DE8-BC1C-0C963025BD28}" type="datetimeFigureOut">
              <a:rPr lang="pt-BR" smtClean="0"/>
              <a:t>30/09/2022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EB91-7EA4-43F7-8AA6-B6E69F79F7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9403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08C3C-D8F3-4DE8-BC1C-0C963025BD28}" type="datetimeFigureOut">
              <a:rPr lang="pt-BR" smtClean="0"/>
              <a:t>30/09/2022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1EB91-7EA4-43F7-8AA6-B6E69F79F7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6286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-14936"/>
            <a:ext cx="9144000" cy="1556950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6" name="Picture 2" descr="https://lh4.googleusercontent.com/5Vfp0dBDFDUPZb1YfRTNyv5BGYt2G2umbTFPYuxR39omURvInsHo0hKe2dKnAYgLH663eohKza-kB3uw-_4Zap2AYH1VGSPL1wzty_f_YfqrfW2Sq9HU_icdeJVSci9IFIHJIyKZ7CS5oI8C-YbhPOwqYmwPuVIDa-98ulMN46qMB5CLnz8JMCDzlQ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5"/>
          <a:stretch/>
        </p:blipFill>
        <p:spPr bwMode="auto">
          <a:xfrm>
            <a:off x="1013256" y="-229253"/>
            <a:ext cx="7210166" cy="239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1167713" y="2648196"/>
            <a:ext cx="6808573" cy="17793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0" y="5511114"/>
            <a:ext cx="9144000" cy="1346886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Coloque aqui as logos da sua instituição/ laboratório/ agências de fomento</a:t>
            </a:r>
          </a:p>
        </p:txBody>
      </p:sp>
      <p:sp>
        <p:nvSpPr>
          <p:cNvPr id="5" name="Retângulo 4"/>
          <p:cNvSpPr/>
          <p:nvPr/>
        </p:nvSpPr>
        <p:spPr>
          <a:xfrm>
            <a:off x="247133" y="5585256"/>
            <a:ext cx="1087394" cy="11924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110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Coloque aqui uma foto do apresentador</a:t>
            </a:r>
          </a:p>
          <a:p>
            <a:pPr lvl="0" algn="ctr"/>
            <a:r>
              <a:rPr lang="pt-BR" sz="110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(sugestão)</a:t>
            </a:r>
            <a:endParaRPr lang="pt-BR" sz="11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581665" y="3184756"/>
            <a:ext cx="5690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Preencher com Título, Autores, Filiação e E-mail</a:t>
            </a:r>
          </a:p>
        </p:txBody>
      </p:sp>
    </p:spTree>
    <p:extLst>
      <p:ext uri="{BB962C8B-B14F-4D97-AF65-F5344CB8AC3E}">
        <p14:creationId xmlns:p14="http://schemas.microsoft.com/office/powerpoint/2010/main" val="327791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-14935"/>
            <a:ext cx="9144000" cy="753490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400" b="1" dirty="0" smtClean="0">
                <a:solidFill>
                  <a:schemeClr val="tx1"/>
                </a:solidFill>
              </a:rPr>
              <a:t>INTRODUÇÃO</a:t>
            </a:r>
            <a:endParaRPr lang="pt-BR" sz="4400" b="1" dirty="0">
              <a:solidFill>
                <a:schemeClr val="tx1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0" y="6685004"/>
            <a:ext cx="9144000" cy="172995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15908" y="2015360"/>
            <a:ext cx="7654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smtClean="0"/>
              <a:t>A apresentação terá duração de apenas </a:t>
            </a:r>
            <a:r>
              <a:rPr lang="pt-BR" sz="2800" b="1" dirty="0" smtClean="0">
                <a:solidFill>
                  <a:srgbClr val="FF0000"/>
                </a:solidFill>
              </a:rPr>
              <a:t>10 minutos</a:t>
            </a:r>
            <a:endParaRPr lang="pt-B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5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205</TotalTime>
  <Words>40</Words>
  <Application>Microsoft Office PowerPoint</Application>
  <PresentationFormat>Apresentação na tela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Flávia Ferreira</dc:creator>
  <cp:lastModifiedBy>Barreira intestinal LAB</cp:lastModifiedBy>
  <cp:revision>12</cp:revision>
  <dcterms:created xsi:type="dcterms:W3CDTF">2021-10-08T14:00:26Z</dcterms:created>
  <dcterms:modified xsi:type="dcterms:W3CDTF">2022-09-30T22:29:03Z</dcterms:modified>
</cp:coreProperties>
</file>