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Lst>
  <p:sldSz cy="39600175" cx="32399275"/>
  <p:notesSz cx="6858000" cy="9144000"/>
  <p:embeddedFontLst>
    <p:embeddedFont>
      <p:font typeface="Tahoma"/>
      <p:regular r:id="rId7"/>
      <p:bold r:id="rId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2472">
          <p15:clr>
            <a:srgbClr val="000000"/>
          </p15:clr>
        </p15:guide>
        <p15:guide id="2" pos="10204">
          <p15:clr>
            <a:srgbClr val="000000"/>
          </p15:clr>
        </p15:guide>
      </p15:sldGuideLst>
    </p:ext>
    <p:ext uri="GoogleSlidesCustomDataVersion2">
      <go:slidesCustomData xmlns:go="http://customooxmlschemas.google.com/" r:id="rId9" roundtripDataSignature="AMtx7mi9WsMG+5ZdxG5OMDoIpp9lSgjs4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2472" orient="horz"/>
        <p:guide pos="1020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Tahoma-regular.fntdata"/><Relationship Id="rId8" Type="http://schemas.openxmlformats.org/officeDocument/2006/relationships/font" Target="fonts/Tahoma-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type="title">
  <p:cSld name="TITLE">
    <p:spTree>
      <p:nvGrpSpPr>
        <p:cNvPr id="11" name="Shape 11"/>
        <p:cNvGrpSpPr/>
        <p:nvPr/>
      </p:nvGrpSpPr>
      <p:grpSpPr>
        <a:xfrm>
          <a:off x="0" y="0"/>
          <a:ext cx="0" cy="0"/>
          <a:chOff x="0" y="0"/>
          <a:chExt cx="0" cy="0"/>
        </a:xfrm>
      </p:grpSpPr>
      <p:sp>
        <p:nvSpPr>
          <p:cNvPr id="12" name="Google Shape;12;p3"/>
          <p:cNvSpPr txBox="1"/>
          <p:nvPr>
            <p:ph type="ctrTitle"/>
          </p:nvPr>
        </p:nvSpPr>
        <p:spPr>
          <a:xfrm>
            <a:off x="2429947" y="6480867"/>
            <a:ext cx="27539395" cy="1378673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1259"/>
              <a:buFont typeface="Calibri"/>
              <a:buNone/>
              <a:defRPr sz="2125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
          <p:cNvSpPr txBox="1"/>
          <p:nvPr>
            <p:ph idx="1" type="subTitle"/>
          </p:nvPr>
        </p:nvSpPr>
        <p:spPr>
          <a:xfrm>
            <a:off x="4049911" y="20799268"/>
            <a:ext cx="24299466" cy="956087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3543"/>
              </a:spcBef>
              <a:spcAft>
                <a:spcPts val="0"/>
              </a:spcAft>
              <a:buClr>
                <a:schemeClr val="dk1"/>
              </a:buClr>
              <a:buSzPts val="8504"/>
              <a:buNone/>
              <a:defRPr sz="8504"/>
            </a:lvl1pPr>
            <a:lvl2pPr lvl="1" algn="ctr">
              <a:lnSpc>
                <a:spcPct val="90000"/>
              </a:lnSpc>
              <a:spcBef>
                <a:spcPts val="1772"/>
              </a:spcBef>
              <a:spcAft>
                <a:spcPts val="0"/>
              </a:spcAft>
              <a:buClr>
                <a:schemeClr val="dk1"/>
              </a:buClr>
              <a:buSzPts val="7086"/>
              <a:buNone/>
              <a:defRPr sz="7086"/>
            </a:lvl2pPr>
            <a:lvl3pPr lvl="2" algn="ctr">
              <a:lnSpc>
                <a:spcPct val="90000"/>
              </a:lnSpc>
              <a:spcBef>
                <a:spcPts val="1772"/>
              </a:spcBef>
              <a:spcAft>
                <a:spcPts val="0"/>
              </a:spcAft>
              <a:buClr>
                <a:schemeClr val="dk1"/>
              </a:buClr>
              <a:buSzPts val="6378"/>
              <a:buNone/>
              <a:defRPr sz="6378"/>
            </a:lvl3pPr>
            <a:lvl4pPr lvl="3" algn="ctr">
              <a:lnSpc>
                <a:spcPct val="90000"/>
              </a:lnSpc>
              <a:spcBef>
                <a:spcPts val="1772"/>
              </a:spcBef>
              <a:spcAft>
                <a:spcPts val="0"/>
              </a:spcAft>
              <a:buClr>
                <a:schemeClr val="dk1"/>
              </a:buClr>
              <a:buSzPts val="5669"/>
              <a:buNone/>
              <a:defRPr sz="5669"/>
            </a:lvl4pPr>
            <a:lvl5pPr lvl="4" algn="ctr">
              <a:lnSpc>
                <a:spcPct val="90000"/>
              </a:lnSpc>
              <a:spcBef>
                <a:spcPts val="1772"/>
              </a:spcBef>
              <a:spcAft>
                <a:spcPts val="0"/>
              </a:spcAft>
              <a:buClr>
                <a:schemeClr val="dk1"/>
              </a:buClr>
              <a:buSzPts val="5669"/>
              <a:buNone/>
              <a:defRPr sz="5669"/>
            </a:lvl5pPr>
            <a:lvl6pPr lvl="5" algn="ctr">
              <a:lnSpc>
                <a:spcPct val="90000"/>
              </a:lnSpc>
              <a:spcBef>
                <a:spcPts val="1772"/>
              </a:spcBef>
              <a:spcAft>
                <a:spcPts val="0"/>
              </a:spcAft>
              <a:buClr>
                <a:schemeClr val="dk1"/>
              </a:buClr>
              <a:buSzPts val="5669"/>
              <a:buNone/>
              <a:defRPr sz="5669"/>
            </a:lvl6pPr>
            <a:lvl7pPr lvl="6" algn="ctr">
              <a:lnSpc>
                <a:spcPct val="90000"/>
              </a:lnSpc>
              <a:spcBef>
                <a:spcPts val="1772"/>
              </a:spcBef>
              <a:spcAft>
                <a:spcPts val="0"/>
              </a:spcAft>
              <a:buClr>
                <a:schemeClr val="dk1"/>
              </a:buClr>
              <a:buSzPts val="5669"/>
              <a:buNone/>
              <a:defRPr sz="5669"/>
            </a:lvl7pPr>
            <a:lvl8pPr lvl="7" algn="ctr">
              <a:lnSpc>
                <a:spcPct val="90000"/>
              </a:lnSpc>
              <a:spcBef>
                <a:spcPts val="1772"/>
              </a:spcBef>
              <a:spcAft>
                <a:spcPts val="0"/>
              </a:spcAft>
              <a:buClr>
                <a:schemeClr val="dk1"/>
              </a:buClr>
              <a:buSzPts val="5669"/>
              <a:buNone/>
              <a:defRPr sz="5669"/>
            </a:lvl8pPr>
            <a:lvl9pPr lvl="8" algn="ctr">
              <a:lnSpc>
                <a:spcPct val="90000"/>
              </a:lnSpc>
              <a:spcBef>
                <a:spcPts val="1772"/>
              </a:spcBef>
              <a:spcAft>
                <a:spcPts val="0"/>
              </a:spcAft>
              <a:buClr>
                <a:schemeClr val="dk1"/>
              </a:buClr>
              <a:buSzPts val="5669"/>
              <a:buNone/>
              <a:defRPr sz="5669"/>
            </a:lvl9pPr>
          </a:lstStyle>
          <a:p/>
        </p:txBody>
      </p:sp>
      <p:sp>
        <p:nvSpPr>
          <p:cNvPr id="14" name="Google Shape;14;p3"/>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2227451" y="2108352"/>
            <a:ext cx="27944386" cy="765420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3636666" y="9132501"/>
            <a:ext cx="25125956" cy="2794438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71" name="Google Shape;71;p12"/>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2"/>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2"/>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o e Título Vertical"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9899126" y="15394959"/>
            <a:ext cx="33559329" cy="698609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3"/>
          <p:cNvSpPr txBox="1"/>
          <p:nvPr>
            <p:ph idx="1" type="body"/>
          </p:nvPr>
        </p:nvSpPr>
        <p:spPr>
          <a:xfrm rot="5400000">
            <a:off x="-4275562" y="8611358"/>
            <a:ext cx="33559329" cy="2055329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77" name="Google Shape;77;p13"/>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3"/>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3"/>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nteúdo"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2227451" y="2108352"/>
            <a:ext cx="27944386" cy="765420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
          <p:cNvSpPr txBox="1"/>
          <p:nvPr>
            <p:ph idx="1" type="body"/>
          </p:nvPr>
        </p:nvSpPr>
        <p:spPr>
          <a:xfrm>
            <a:off x="2227451" y="10541716"/>
            <a:ext cx="27944386" cy="2512595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20" name="Google Shape;20;p4"/>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ção" type="secHead">
  <p:cSld name="SECTION_HEADER">
    <p:spTree>
      <p:nvGrpSpPr>
        <p:cNvPr id="23" name="Shape 23"/>
        <p:cNvGrpSpPr/>
        <p:nvPr/>
      </p:nvGrpSpPr>
      <p:grpSpPr>
        <a:xfrm>
          <a:off x="0" y="0"/>
          <a:ext cx="0" cy="0"/>
          <a:chOff x="0" y="0"/>
          <a:chExt cx="0" cy="0"/>
        </a:xfrm>
      </p:grpSpPr>
      <p:sp>
        <p:nvSpPr>
          <p:cNvPr id="24" name="Google Shape;24;p5"/>
          <p:cNvSpPr txBox="1"/>
          <p:nvPr>
            <p:ph type="title"/>
          </p:nvPr>
        </p:nvSpPr>
        <p:spPr>
          <a:xfrm>
            <a:off x="2210578" y="9872559"/>
            <a:ext cx="27944386" cy="1647257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1259"/>
              <a:buFont typeface="Calibri"/>
              <a:buNone/>
              <a:defRPr sz="2125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
          <p:cNvSpPr txBox="1"/>
          <p:nvPr>
            <p:ph idx="1" type="body"/>
          </p:nvPr>
        </p:nvSpPr>
        <p:spPr>
          <a:xfrm>
            <a:off x="2210578" y="26500971"/>
            <a:ext cx="27944386" cy="86625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543"/>
              </a:spcBef>
              <a:spcAft>
                <a:spcPts val="0"/>
              </a:spcAft>
              <a:buClr>
                <a:schemeClr val="dk1"/>
              </a:buClr>
              <a:buSzPts val="8504"/>
              <a:buNone/>
              <a:defRPr sz="8504">
                <a:solidFill>
                  <a:schemeClr val="dk1"/>
                </a:solidFill>
              </a:defRPr>
            </a:lvl1pPr>
            <a:lvl2pPr indent="-228600" lvl="1" marL="914400" algn="l">
              <a:lnSpc>
                <a:spcPct val="90000"/>
              </a:lnSpc>
              <a:spcBef>
                <a:spcPts val="1772"/>
              </a:spcBef>
              <a:spcAft>
                <a:spcPts val="0"/>
              </a:spcAft>
              <a:buClr>
                <a:srgbClr val="888888"/>
              </a:buClr>
              <a:buSzPts val="7086"/>
              <a:buNone/>
              <a:defRPr sz="7086">
                <a:solidFill>
                  <a:srgbClr val="888888"/>
                </a:solidFill>
              </a:defRPr>
            </a:lvl2pPr>
            <a:lvl3pPr indent="-228600" lvl="2" marL="1371600" algn="l">
              <a:lnSpc>
                <a:spcPct val="90000"/>
              </a:lnSpc>
              <a:spcBef>
                <a:spcPts val="1772"/>
              </a:spcBef>
              <a:spcAft>
                <a:spcPts val="0"/>
              </a:spcAft>
              <a:buClr>
                <a:srgbClr val="888888"/>
              </a:buClr>
              <a:buSzPts val="6378"/>
              <a:buNone/>
              <a:defRPr sz="6378">
                <a:solidFill>
                  <a:srgbClr val="888888"/>
                </a:solidFill>
              </a:defRPr>
            </a:lvl3pPr>
            <a:lvl4pPr indent="-228600" lvl="3" marL="1828800" algn="l">
              <a:lnSpc>
                <a:spcPct val="90000"/>
              </a:lnSpc>
              <a:spcBef>
                <a:spcPts val="1772"/>
              </a:spcBef>
              <a:spcAft>
                <a:spcPts val="0"/>
              </a:spcAft>
              <a:buClr>
                <a:srgbClr val="888888"/>
              </a:buClr>
              <a:buSzPts val="5669"/>
              <a:buNone/>
              <a:defRPr sz="5669">
                <a:solidFill>
                  <a:srgbClr val="888888"/>
                </a:solidFill>
              </a:defRPr>
            </a:lvl4pPr>
            <a:lvl5pPr indent="-228600" lvl="4" marL="2286000" algn="l">
              <a:lnSpc>
                <a:spcPct val="90000"/>
              </a:lnSpc>
              <a:spcBef>
                <a:spcPts val="1772"/>
              </a:spcBef>
              <a:spcAft>
                <a:spcPts val="0"/>
              </a:spcAft>
              <a:buClr>
                <a:srgbClr val="888888"/>
              </a:buClr>
              <a:buSzPts val="5669"/>
              <a:buNone/>
              <a:defRPr sz="5669">
                <a:solidFill>
                  <a:srgbClr val="888888"/>
                </a:solidFill>
              </a:defRPr>
            </a:lvl5pPr>
            <a:lvl6pPr indent="-228600" lvl="5" marL="2743200" algn="l">
              <a:lnSpc>
                <a:spcPct val="90000"/>
              </a:lnSpc>
              <a:spcBef>
                <a:spcPts val="1772"/>
              </a:spcBef>
              <a:spcAft>
                <a:spcPts val="0"/>
              </a:spcAft>
              <a:buClr>
                <a:srgbClr val="888888"/>
              </a:buClr>
              <a:buSzPts val="5669"/>
              <a:buNone/>
              <a:defRPr sz="5669">
                <a:solidFill>
                  <a:srgbClr val="888888"/>
                </a:solidFill>
              </a:defRPr>
            </a:lvl6pPr>
            <a:lvl7pPr indent="-228600" lvl="6" marL="3200400" algn="l">
              <a:lnSpc>
                <a:spcPct val="90000"/>
              </a:lnSpc>
              <a:spcBef>
                <a:spcPts val="1772"/>
              </a:spcBef>
              <a:spcAft>
                <a:spcPts val="0"/>
              </a:spcAft>
              <a:buClr>
                <a:srgbClr val="888888"/>
              </a:buClr>
              <a:buSzPts val="5669"/>
              <a:buNone/>
              <a:defRPr sz="5669">
                <a:solidFill>
                  <a:srgbClr val="888888"/>
                </a:solidFill>
              </a:defRPr>
            </a:lvl7pPr>
            <a:lvl8pPr indent="-228600" lvl="7" marL="3657600" algn="l">
              <a:lnSpc>
                <a:spcPct val="90000"/>
              </a:lnSpc>
              <a:spcBef>
                <a:spcPts val="1772"/>
              </a:spcBef>
              <a:spcAft>
                <a:spcPts val="0"/>
              </a:spcAft>
              <a:buClr>
                <a:srgbClr val="888888"/>
              </a:buClr>
              <a:buSzPts val="5669"/>
              <a:buNone/>
              <a:defRPr sz="5669">
                <a:solidFill>
                  <a:srgbClr val="888888"/>
                </a:solidFill>
              </a:defRPr>
            </a:lvl8pPr>
            <a:lvl9pPr indent="-228600" lvl="8" marL="4114800" algn="l">
              <a:lnSpc>
                <a:spcPct val="90000"/>
              </a:lnSpc>
              <a:spcBef>
                <a:spcPts val="1772"/>
              </a:spcBef>
              <a:spcAft>
                <a:spcPts val="0"/>
              </a:spcAft>
              <a:buClr>
                <a:srgbClr val="888888"/>
              </a:buClr>
              <a:buSzPts val="5669"/>
              <a:buNone/>
              <a:defRPr sz="5669">
                <a:solidFill>
                  <a:srgbClr val="888888"/>
                </a:solidFill>
              </a:defRPr>
            </a:lvl9pPr>
          </a:lstStyle>
          <a:p/>
        </p:txBody>
      </p:sp>
      <p:sp>
        <p:nvSpPr>
          <p:cNvPr id="26" name="Google Shape;26;p5"/>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as Partes de Conteúdo" type="twoObj">
  <p:cSld name="TWO_OBJECTS">
    <p:spTree>
      <p:nvGrpSpPr>
        <p:cNvPr id="29" name="Shape 29"/>
        <p:cNvGrpSpPr/>
        <p:nvPr/>
      </p:nvGrpSpPr>
      <p:grpSpPr>
        <a:xfrm>
          <a:off x="0" y="0"/>
          <a:ext cx="0" cy="0"/>
          <a:chOff x="0" y="0"/>
          <a:chExt cx="0" cy="0"/>
        </a:xfrm>
      </p:grpSpPr>
      <p:sp>
        <p:nvSpPr>
          <p:cNvPr id="30" name="Google Shape;30;p6"/>
          <p:cNvSpPr txBox="1"/>
          <p:nvPr>
            <p:ph type="title"/>
          </p:nvPr>
        </p:nvSpPr>
        <p:spPr>
          <a:xfrm>
            <a:off x="2227451" y="2108352"/>
            <a:ext cx="27944386" cy="765420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6"/>
          <p:cNvSpPr txBox="1"/>
          <p:nvPr>
            <p:ph idx="1" type="body"/>
          </p:nvPr>
        </p:nvSpPr>
        <p:spPr>
          <a:xfrm>
            <a:off x="2227451" y="10541716"/>
            <a:ext cx="13769697" cy="2512595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32" name="Google Shape;32;p6"/>
          <p:cNvSpPr txBox="1"/>
          <p:nvPr>
            <p:ph idx="2" type="body"/>
          </p:nvPr>
        </p:nvSpPr>
        <p:spPr>
          <a:xfrm>
            <a:off x="16402140" y="10541716"/>
            <a:ext cx="13769697" cy="2512595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33" name="Google Shape;33;p6"/>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36" name="Shape 36"/>
        <p:cNvGrpSpPr/>
        <p:nvPr/>
      </p:nvGrpSpPr>
      <p:grpSpPr>
        <a:xfrm>
          <a:off x="0" y="0"/>
          <a:ext cx="0" cy="0"/>
          <a:chOff x="0" y="0"/>
          <a:chExt cx="0" cy="0"/>
        </a:xfrm>
      </p:grpSpPr>
      <p:sp>
        <p:nvSpPr>
          <p:cNvPr id="37" name="Google Shape;37;p7"/>
          <p:cNvSpPr txBox="1"/>
          <p:nvPr>
            <p:ph type="title"/>
          </p:nvPr>
        </p:nvSpPr>
        <p:spPr>
          <a:xfrm>
            <a:off x="2231671" y="2108352"/>
            <a:ext cx="27944386" cy="765420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7"/>
          <p:cNvSpPr txBox="1"/>
          <p:nvPr>
            <p:ph idx="1" type="body"/>
          </p:nvPr>
        </p:nvSpPr>
        <p:spPr>
          <a:xfrm>
            <a:off x="2231675" y="9707549"/>
            <a:ext cx="13706415" cy="475752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3543"/>
              </a:spcBef>
              <a:spcAft>
                <a:spcPts val="0"/>
              </a:spcAft>
              <a:buClr>
                <a:schemeClr val="dk1"/>
              </a:buClr>
              <a:buSzPts val="8504"/>
              <a:buNone/>
              <a:defRPr b="1" sz="8504"/>
            </a:lvl1pPr>
            <a:lvl2pPr indent="-228600" lvl="1" marL="914400" algn="l">
              <a:lnSpc>
                <a:spcPct val="90000"/>
              </a:lnSpc>
              <a:spcBef>
                <a:spcPts val="1772"/>
              </a:spcBef>
              <a:spcAft>
                <a:spcPts val="0"/>
              </a:spcAft>
              <a:buClr>
                <a:schemeClr val="dk1"/>
              </a:buClr>
              <a:buSzPts val="7086"/>
              <a:buNone/>
              <a:defRPr b="1" sz="7086"/>
            </a:lvl2pPr>
            <a:lvl3pPr indent="-228600" lvl="2" marL="1371600" algn="l">
              <a:lnSpc>
                <a:spcPct val="90000"/>
              </a:lnSpc>
              <a:spcBef>
                <a:spcPts val="1772"/>
              </a:spcBef>
              <a:spcAft>
                <a:spcPts val="0"/>
              </a:spcAft>
              <a:buClr>
                <a:schemeClr val="dk1"/>
              </a:buClr>
              <a:buSzPts val="6378"/>
              <a:buNone/>
              <a:defRPr b="1" sz="6378"/>
            </a:lvl3pPr>
            <a:lvl4pPr indent="-228600" lvl="3" marL="1828800" algn="l">
              <a:lnSpc>
                <a:spcPct val="90000"/>
              </a:lnSpc>
              <a:spcBef>
                <a:spcPts val="1772"/>
              </a:spcBef>
              <a:spcAft>
                <a:spcPts val="0"/>
              </a:spcAft>
              <a:buClr>
                <a:schemeClr val="dk1"/>
              </a:buClr>
              <a:buSzPts val="5669"/>
              <a:buNone/>
              <a:defRPr b="1" sz="5669"/>
            </a:lvl4pPr>
            <a:lvl5pPr indent="-228600" lvl="4" marL="2286000" algn="l">
              <a:lnSpc>
                <a:spcPct val="90000"/>
              </a:lnSpc>
              <a:spcBef>
                <a:spcPts val="1772"/>
              </a:spcBef>
              <a:spcAft>
                <a:spcPts val="0"/>
              </a:spcAft>
              <a:buClr>
                <a:schemeClr val="dk1"/>
              </a:buClr>
              <a:buSzPts val="5669"/>
              <a:buNone/>
              <a:defRPr b="1" sz="5669"/>
            </a:lvl5pPr>
            <a:lvl6pPr indent="-228600" lvl="5" marL="2743200" algn="l">
              <a:lnSpc>
                <a:spcPct val="90000"/>
              </a:lnSpc>
              <a:spcBef>
                <a:spcPts val="1772"/>
              </a:spcBef>
              <a:spcAft>
                <a:spcPts val="0"/>
              </a:spcAft>
              <a:buClr>
                <a:schemeClr val="dk1"/>
              </a:buClr>
              <a:buSzPts val="5669"/>
              <a:buNone/>
              <a:defRPr b="1" sz="5669"/>
            </a:lvl6pPr>
            <a:lvl7pPr indent="-228600" lvl="6" marL="3200400" algn="l">
              <a:lnSpc>
                <a:spcPct val="90000"/>
              </a:lnSpc>
              <a:spcBef>
                <a:spcPts val="1772"/>
              </a:spcBef>
              <a:spcAft>
                <a:spcPts val="0"/>
              </a:spcAft>
              <a:buClr>
                <a:schemeClr val="dk1"/>
              </a:buClr>
              <a:buSzPts val="5669"/>
              <a:buNone/>
              <a:defRPr b="1" sz="5669"/>
            </a:lvl7pPr>
            <a:lvl8pPr indent="-228600" lvl="7" marL="3657600" algn="l">
              <a:lnSpc>
                <a:spcPct val="90000"/>
              </a:lnSpc>
              <a:spcBef>
                <a:spcPts val="1772"/>
              </a:spcBef>
              <a:spcAft>
                <a:spcPts val="0"/>
              </a:spcAft>
              <a:buClr>
                <a:schemeClr val="dk1"/>
              </a:buClr>
              <a:buSzPts val="5669"/>
              <a:buNone/>
              <a:defRPr b="1" sz="5669"/>
            </a:lvl8pPr>
            <a:lvl9pPr indent="-228600" lvl="8" marL="4114800" algn="l">
              <a:lnSpc>
                <a:spcPct val="90000"/>
              </a:lnSpc>
              <a:spcBef>
                <a:spcPts val="1772"/>
              </a:spcBef>
              <a:spcAft>
                <a:spcPts val="0"/>
              </a:spcAft>
              <a:buClr>
                <a:schemeClr val="dk1"/>
              </a:buClr>
              <a:buSzPts val="5669"/>
              <a:buNone/>
              <a:defRPr b="1" sz="5669"/>
            </a:lvl9pPr>
          </a:lstStyle>
          <a:p/>
        </p:txBody>
      </p:sp>
      <p:sp>
        <p:nvSpPr>
          <p:cNvPr id="39" name="Google Shape;39;p7"/>
          <p:cNvSpPr txBox="1"/>
          <p:nvPr>
            <p:ph idx="2" type="body"/>
          </p:nvPr>
        </p:nvSpPr>
        <p:spPr>
          <a:xfrm>
            <a:off x="2231675" y="14465069"/>
            <a:ext cx="13706415" cy="212759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40" name="Google Shape;40;p7"/>
          <p:cNvSpPr txBox="1"/>
          <p:nvPr>
            <p:ph idx="3" type="body"/>
          </p:nvPr>
        </p:nvSpPr>
        <p:spPr>
          <a:xfrm>
            <a:off x="16402142" y="9707549"/>
            <a:ext cx="13773917" cy="475752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3543"/>
              </a:spcBef>
              <a:spcAft>
                <a:spcPts val="0"/>
              </a:spcAft>
              <a:buClr>
                <a:schemeClr val="dk1"/>
              </a:buClr>
              <a:buSzPts val="8504"/>
              <a:buNone/>
              <a:defRPr b="1" sz="8504"/>
            </a:lvl1pPr>
            <a:lvl2pPr indent="-228600" lvl="1" marL="914400" algn="l">
              <a:lnSpc>
                <a:spcPct val="90000"/>
              </a:lnSpc>
              <a:spcBef>
                <a:spcPts val="1772"/>
              </a:spcBef>
              <a:spcAft>
                <a:spcPts val="0"/>
              </a:spcAft>
              <a:buClr>
                <a:schemeClr val="dk1"/>
              </a:buClr>
              <a:buSzPts val="7086"/>
              <a:buNone/>
              <a:defRPr b="1" sz="7086"/>
            </a:lvl2pPr>
            <a:lvl3pPr indent="-228600" lvl="2" marL="1371600" algn="l">
              <a:lnSpc>
                <a:spcPct val="90000"/>
              </a:lnSpc>
              <a:spcBef>
                <a:spcPts val="1772"/>
              </a:spcBef>
              <a:spcAft>
                <a:spcPts val="0"/>
              </a:spcAft>
              <a:buClr>
                <a:schemeClr val="dk1"/>
              </a:buClr>
              <a:buSzPts val="6378"/>
              <a:buNone/>
              <a:defRPr b="1" sz="6378"/>
            </a:lvl3pPr>
            <a:lvl4pPr indent="-228600" lvl="3" marL="1828800" algn="l">
              <a:lnSpc>
                <a:spcPct val="90000"/>
              </a:lnSpc>
              <a:spcBef>
                <a:spcPts val="1772"/>
              </a:spcBef>
              <a:spcAft>
                <a:spcPts val="0"/>
              </a:spcAft>
              <a:buClr>
                <a:schemeClr val="dk1"/>
              </a:buClr>
              <a:buSzPts val="5669"/>
              <a:buNone/>
              <a:defRPr b="1" sz="5669"/>
            </a:lvl4pPr>
            <a:lvl5pPr indent="-228600" lvl="4" marL="2286000" algn="l">
              <a:lnSpc>
                <a:spcPct val="90000"/>
              </a:lnSpc>
              <a:spcBef>
                <a:spcPts val="1772"/>
              </a:spcBef>
              <a:spcAft>
                <a:spcPts val="0"/>
              </a:spcAft>
              <a:buClr>
                <a:schemeClr val="dk1"/>
              </a:buClr>
              <a:buSzPts val="5669"/>
              <a:buNone/>
              <a:defRPr b="1" sz="5669"/>
            </a:lvl5pPr>
            <a:lvl6pPr indent="-228600" lvl="5" marL="2743200" algn="l">
              <a:lnSpc>
                <a:spcPct val="90000"/>
              </a:lnSpc>
              <a:spcBef>
                <a:spcPts val="1772"/>
              </a:spcBef>
              <a:spcAft>
                <a:spcPts val="0"/>
              </a:spcAft>
              <a:buClr>
                <a:schemeClr val="dk1"/>
              </a:buClr>
              <a:buSzPts val="5669"/>
              <a:buNone/>
              <a:defRPr b="1" sz="5669"/>
            </a:lvl6pPr>
            <a:lvl7pPr indent="-228600" lvl="6" marL="3200400" algn="l">
              <a:lnSpc>
                <a:spcPct val="90000"/>
              </a:lnSpc>
              <a:spcBef>
                <a:spcPts val="1772"/>
              </a:spcBef>
              <a:spcAft>
                <a:spcPts val="0"/>
              </a:spcAft>
              <a:buClr>
                <a:schemeClr val="dk1"/>
              </a:buClr>
              <a:buSzPts val="5669"/>
              <a:buNone/>
              <a:defRPr b="1" sz="5669"/>
            </a:lvl7pPr>
            <a:lvl8pPr indent="-228600" lvl="7" marL="3657600" algn="l">
              <a:lnSpc>
                <a:spcPct val="90000"/>
              </a:lnSpc>
              <a:spcBef>
                <a:spcPts val="1772"/>
              </a:spcBef>
              <a:spcAft>
                <a:spcPts val="0"/>
              </a:spcAft>
              <a:buClr>
                <a:schemeClr val="dk1"/>
              </a:buClr>
              <a:buSzPts val="5669"/>
              <a:buNone/>
              <a:defRPr b="1" sz="5669"/>
            </a:lvl8pPr>
            <a:lvl9pPr indent="-228600" lvl="8" marL="4114800" algn="l">
              <a:lnSpc>
                <a:spcPct val="90000"/>
              </a:lnSpc>
              <a:spcBef>
                <a:spcPts val="1772"/>
              </a:spcBef>
              <a:spcAft>
                <a:spcPts val="0"/>
              </a:spcAft>
              <a:buClr>
                <a:schemeClr val="dk1"/>
              </a:buClr>
              <a:buSzPts val="5669"/>
              <a:buNone/>
              <a:defRPr b="1" sz="5669"/>
            </a:lvl9pPr>
          </a:lstStyle>
          <a:p/>
        </p:txBody>
      </p:sp>
      <p:sp>
        <p:nvSpPr>
          <p:cNvPr id="41" name="Google Shape;41;p7"/>
          <p:cNvSpPr txBox="1"/>
          <p:nvPr>
            <p:ph idx="4" type="body"/>
          </p:nvPr>
        </p:nvSpPr>
        <p:spPr>
          <a:xfrm>
            <a:off x="16402142" y="14465069"/>
            <a:ext cx="13773917" cy="212759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543"/>
              </a:spcBef>
              <a:spcAft>
                <a:spcPts val="0"/>
              </a:spcAft>
              <a:buClr>
                <a:schemeClr val="dk1"/>
              </a:buClr>
              <a:buSzPts val="1800"/>
              <a:buChar char="•"/>
              <a:defRPr/>
            </a:lvl1pPr>
            <a:lvl2pPr indent="-342900" lvl="1" marL="914400" algn="l">
              <a:lnSpc>
                <a:spcPct val="90000"/>
              </a:lnSpc>
              <a:spcBef>
                <a:spcPts val="1772"/>
              </a:spcBef>
              <a:spcAft>
                <a:spcPts val="0"/>
              </a:spcAft>
              <a:buClr>
                <a:schemeClr val="dk1"/>
              </a:buClr>
              <a:buSzPts val="1800"/>
              <a:buChar char="•"/>
              <a:defRPr/>
            </a:lvl2pPr>
            <a:lvl3pPr indent="-342900" lvl="2" marL="1371600" algn="l">
              <a:lnSpc>
                <a:spcPct val="90000"/>
              </a:lnSpc>
              <a:spcBef>
                <a:spcPts val="1772"/>
              </a:spcBef>
              <a:spcAft>
                <a:spcPts val="0"/>
              </a:spcAft>
              <a:buClr>
                <a:schemeClr val="dk1"/>
              </a:buClr>
              <a:buSzPts val="1800"/>
              <a:buChar char="•"/>
              <a:defRPr/>
            </a:lvl3pPr>
            <a:lvl4pPr indent="-342900" lvl="3" marL="1828800" algn="l">
              <a:lnSpc>
                <a:spcPct val="90000"/>
              </a:lnSpc>
              <a:spcBef>
                <a:spcPts val="1772"/>
              </a:spcBef>
              <a:spcAft>
                <a:spcPts val="0"/>
              </a:spcAft>
              <a:buClr>
                <a:schemeClr val="dk1"/>
              </a:buClr>
              <a:buSzPts val="1800"/>
              <a:buChar char="•"/>
              <a:defRPr/>
            </a:lvl4pPr>
            <a:lvl5pPr indent="-342900" lvl="4" marL="2286000" algn="l">
              <a:lnSpc>
                <a:spcPct val="90000"/>
              </a:lnSpc>
              <a:spcBef>
                <a:spcPts val="1772"/>
              </a:spcBef>
              <a:spcAft>
                <a:spcPts val="0"/>
              </a:spcAft>
              <a:buClr>
                <a:schemeClr val="dk1"/>
              </a:buClr>
              <a:buSzPts val="1800"/>
              <a:buChar char="•"/>
              <a:defRPr/>
            </a:lvl5pPr>
            <a:lvl6pPr indent="-342900" lvl="5" marL="2743200" algn="l">
              <a:lnSpc>
                <a:spcPct val="90000"/>
              </a:lnSpc>
              <a:spcBef>
                <a:spcPts val="1772"/>
              </a:spcBef>
              <a:spcAft>
                <a:spcPts val="0"/>
              </a:spcAft>
              <a:buClr>
                <a:schemeClr val="dk1"/>
              </a:buClr>
              <a:buSzPts val="1800"/>
              <a:buChar char="•"/>
              <a:defRPr/>
            </a:lvl6pPr>
            <a:lvl7pPr indent="-342900" lvl="6" marL="3200400" algn="l">
              <a:lnSpc>
                <a:spcPct val="90000"/>
              </a:lnSpc>
              <a:spcBef>
                <a:spcPts val="1772"/>
              </a:spcBef>
              <a:spcAft>
                <a:spcPts val="0"/>
              </a:spcAft>
              <a:buClr>
                <a:schemeClr val="dk1"/>
              </a:buClr>
              <a:buSzPts val="1800"/>
              <a:buChar char="•"/>
              <a:defRPr/>
            </a:lvl7pPr>
            <a:lvl8pPr indent="-342900" lvl="7" marL="3657600" algn="l">
              <a:lnSpc>
                <a:spcPct val="90000"/>
              </a:lnSpc>
              <a:spcBef>
                <a:spcPts val="1772"/>
              </a:spcBef>
              <a:spcAft>
                <a:spcPts val="0"/>
              </a:spcAft>
              <a:buClr>
                <a:schemeClr val="dk1"/>
              </a:buClr>
              <a:buSzPts val="1800"/>
              <a:buChar char="•"/>
              <a:defRPr/>
            </a:lvl8pPr>
            <a:lvl9pPr indent="-342900" lvl="8" marL="4114800" algn="l">
              <a:lnSpc>
                <a:spcPct val="90000"/>
              </a:lnSpc>
              <a:spcBef>
                <a:spcPts val="1772"/>
              </a:spcBef>
              <a:spcAft>
                <a:spcPts val="0"/>
              </a:spcAft>
              <a:buClr>
                <a:schemeClr val="dk1"/>
              </a:buClr>
              <a:buSzPts val="1800"/>
              <a:buChar char="•"/>
              <a:defRPr/>
            </a:lvl9pPr>
          </a:lstStyle>
          <a:p/>
        </p:txBody>
      </p:sp>
      <p:sp>
        <p:nvSpPr>
          <p:cNvPr id="42" name="Google Shape;42;p7"/>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mente Título" type="titleOnly">
  <p:cSld name="TITLE_ONLY">
    <p:spTree>
      <p:nvGrpSpPr>
        <p:cNvPr id="45" name="Shape 45"/>
        <p:cNvGrpSpPr/>
        <p:nvPr/>
      </p:nvGrpSpPr>
      <p:grpSpPr>
        <a:xfrm>
          <a:off x="0" y="0"/>
          <a:ext cx="0" cy="0"/>
          <a:chOff x="0" y="0"/>
          <a:chExt cx="0" cy="0"/>
        </a:xfrm>
      </p:grpSpPr>
      <p:sp>
        <p:nvSpPr>
          <p:cNvPr id="46" name="Google Shape;46;p8"/>
          <p:cNvSpPr txBox="1"/>
          <p:nvPr>
            <p:ph type="title"/>
          </p:nvPr>
        </p:nvSpPr>
        <p:spPr>
          <a:xfrm>
            <a:off x="2227451" y="2108352"/>
            <a:ext cx="27944386" cy="765420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8"/>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50" name="Shape 50"/>
        <p:cNvGrpSpPr/>
        <p:nvPr/>
      </p:nvGrpSpPr>
      <p:grpSpPr>
        <a:xfrm>
          <a:off x="0" y="0"/>
          <a:ext cx="0" cy="0"/>
          <a:chOff x="0" y="0"/>
          <a:chExt cx="0" cy="0"/>
        </a:xfrm>
      </p:grpSpPr>
      <p:sp>
        <p:nvSpPr>
          <p:cNvPr id="51" name="Google Shape;51;p9"/>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2231671" y="2640012"/>
            <a:ext cx="10449614" cy="924004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1338"/>
              <a:buFont typeface="Calibri"/>
              <a:buNone/>
              <a:defRPr sz="1133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0"/>
          <p:cNvSpPr txBox="1"/>
          <p:nvPr>
            <p:ph idx="1" type="body"/>
          </p:nvPr>
        </p:nvSpPr>
        <p:spPr>
          <a:xfrm>
            <a:off x="13773917" y="5701703"/>
            <a:ext cx="16402140" cy="28141800"/>
          </a:xfrm>
          <a:prstGeom prst="rect">
            <a:avLst/>
          </a:prstGeom>
          <a:noFill/>
          <a:ln>
            <a:noFill/>
          </a:ln>
        </p:spPr>
        <p:txBody>
          <a:bodyPr anchorCtr="0" anchor="t" bIns="45700" lIns="91425" spcFirstLastPara="1" rIns="91425" wrap="square" tIns="45700">
            <a:normAutofit/>
          </a:bodyPr>
          <a:lstStyle>
            <a:lvl1pPr indent="-948563" lvl="0" marL="457200" algn="l">
              <a:lnSpc>
                <a:spcPct val="90000"/>
              </a:lnSpc>
              <a:spcBef>
                <a:spcPts val="3543"/>
              </a:spcBef>
              <a:spcAft>
                <a:spcPts val="0"/>
              </a:spcAft>
              <a:buClr>
                <a:schemeClr val="dk1"/>
              </a:buClr>
              <a:buSzPts val="11338"/>
              <a:buChar char="•"/>
              <a:defRPr sz="11338"/>
            </a:lvl1pPr>
            <a:lvl2pPr indent="-858583" lvl="1" marL="914400" algn="l">
              <a:lnSpc>
                <a:spcPct val="90000"/>
              </a:lnSpc>
              <a:spcBef>
                <a:spcPts val="1772"/>
              </a:spcBef>
              <a:spcAft>
                <a:spcPts val="0"/>
              </a:spcAft>
              <a:buClr>
                <a:schemeClr val="dk1"/>
              </a:buClr>
              <a:buSzPts val="9921"/>
              <a:buChar char="•"/>
              <a:defRPr sz="9921"/>
            </a:lvl2pPr>
            <a:lvl3pPr indent="-768604" lvl="2" marL="1371600" algn="l">
              <a:lnSpc>
                <a:spcPct val="90000"/>
              </a:lnSpc>
              <a:spcBef>
                <a:spcPts val="1772"/>
              </a:spcBef>
              <a:spcAft>
                <a:spcPts val="0"/>
              </a:spcAft>
              <a:buClr>
                <a:schemeClr val="dk1"/>
              </a:buClr>
              <a:buSzPts val="8504"/>
              <a:buChar char="•"/>
              <a:defRPr sz="8504"/>
            </a:lvl3pPr>
            <a:lvl4pPr indent="-678561" lvl="3" marL="1828800" algn="l">
              <a:lnSpc>
                <a:spcPct val="90000"/>
              </a:lnSpc>
              <a:spcBef>
                <a:spcPts val="1772"/>
              </a:spcBef>
              <a:spcAft>
                <a:spcPts val="0"/>
              </a:spcAft>
              <a:buClr>
                <a:schemeClr val="dk1"/>
              </a:buClr>
              <a:buSzPts val="7086"/>
              <a:buChar char="•"/>
              <a:defRPr sz="7086"/>
            </a:lvl4pPr>
            <a:lvl5pPr indent="-678561" lvl="4" marL="2286000" algn="l">
              <a:lnSpc>
                <a:spcPct val="90000"/>
              </a:lnSpc>
              <a:spcBef>
                <a:spcPts val="1772"/>
              </a:spcBef>
              <a:spcAft>
                <a:spcPts val="0"/>
              </a:spcAft>
              <a:buClr>
                <a:schemeClr val="dk1"/>
              </a:buClr>
              <a:buSzPts val="7086"/>
              <a:buChar char="•"/>
              <a:defRPr sz="7086"/>
            </a:lvl5pPr>
            <a:lvl6pPr indent="-678561" lvl="5" marL="2743200" algn="l">
              <a:lnSpc>
                <a:spcPct val="90000"/>
              </a:lnSpc>
              <a:spcBef>
                <a:spcPts val="1772"/>
              </a:spcBef>
              <a:spcAft>
                <a:spcPts val="0"/>
              </a:spcAft>
              <a:buClr>
                <a:schemeClr val="dk1"/>
              </a:buClr>
              <a:buSzPts val="7086"/>
              <a:buChar char="•"/>
              <a:defRPr sz="7086"/>
            </a:lvl6pPr>
            <a:lvl7pPr indent="-678561" lvl="6" marL="3200400" algn="l">
              <a:lnSpc>
                <a:spcPct val="90000"/>
              </a:lnSpc>
              <a:spcBef>
                <a:spcPts val="1772"/>
              </a:spcBef>
              <a:spcAft>
                <a:spcPts val="0"/>
              </a:spcAft>
              <a:buClr>
                <a:schemeClr val="dk1"/>
              </a:buClr>
              <a:buSzPts val="7086"/>
              <a:buChar char="•"/>
              <a:defRPr sz="7086"/>
            </a:lvl7pPr>
            <a:lvl8pPr indent="-678561" lvl="7" marL="3657600" algn="l">
              <a:lnSpc>
                <a:spcPct val="90000"/>
              </a:lnSpc>
              <a:spcBef>
                <a:spcPts val="1772"/>
              </a:spcBef>
              <a:spcAft>
                <a:spcPts val="0"/>
              </a:spcAft>
              <a:buClr>
                <a:schemeClr val="dk1"/>
              </a:buClr>
              <a:buSzPts val="7086"/>
              <a:buChar char="•"/>
              <a:defRPr sz="7086"/>
            </a:lvl8pPr>
            <a:lvl9pPr indent="-678561" lvl="8" marL="4114800" algn="l">
              <a:lnSpc>
                <a:spcPct val="90000"/>
              </a:lnSpc>
              <a:spcBef>
                <a:spcPts val="1772"/>
              </a:spcBef>
              <a:spcAft>
                <a:spcPts val="0"/>
              </a:spcAft>
              <a:buClr>
                <a:schemeClr val="dk1"/>
              </a:buClr>
              <a:buSzPts val="7086"/>
              <a:buChar char="•"/>
              <a:defRPr sz="7086"/>
            </a:lvl9pPr>
          </a:lstStyle>
          <a:p/>
        </p:txBody>
      </p:sp>
      <p:sp>
        <p:nvSpPr>
          <p:cNvPr id="57" name="Google Shape;57;p10"/>
          <p:cNvSpPr txBox="1"/>
          <p:nvPr>
            <p:ph idx="2" type="body"/>
          </p:nvPr>
        </p:nvSpPr>
        <p:spPr>
          <a:xfrm>
            <a:off x="2231671" y="11880056"/>
            <a:ext cx="10449614" cy="220092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543"/>
              </a:spcBef>
              <a:spcAft>
                <a:spcPts val="0"/>
              </a:spcAft>
              <a:buClr>
                <a:schemeClr val="dk1"/>
              </a:buClr>
              <a:buSzPts val="5669"/>
              <a:buNone/>
              <a:defRPr sz="5669"/>
            </a:lvl1pPr>
            <a:lvl2pPr indent="-228600" lvl="1" marL="914400" algn="l">
              <a:lnSpc>
                <a:spcPct val="90000"/>
              </a:lnSpc>
              <a:spcBef>
                <a:spcPts val="1772"/>
              </a:spcBef>
              <a:spcAft>
                <a:spcPts val="0"/>
              </a:spcAft>
              <a:buClr>
                <a:schemeClr val="dk1"/>
              </a:buClr>
              <a:buSzPts val="4960"/>
              <a:buNone/>
              <a:defRPr sz="4960"/>
            </a:lvl2pPr>
            <a:lvl3pPr indent="-228600" lvl="2" marL="1371600" algn="l">
              <a:lnSpc>
                <a:spcPct val="90000"/>
              </a:lnSpc>
              <a:spcBef>
                <a:spcPts val="1772"/>
              </a:spcBef>
              <a:spcAft>
                <a:spcPts val="0"/>
              </a:spcAft>
              <a:buClr>
                <a:schemeClr val="dk1"/>
              </a:buClr>
              <a:buSzPts val="4252"/>
              <a:buNone/>
              <a:defRPr sz="4252"/>
            </a:lvl3pPr>
            <a:lvl4pPr indent="-228600" lvl="3" marL="1828800" algn="l">
              <a:lnSpc>
                <a:spcPct val="90000"/>
              </a:lnSpc>
              <a:spcBef>
                <a:spcPts val="1772"/>
              </a:spcBef>
              <a:spcAft>
                <a:spcPts val="0"/>
              </a:spcAft>
              <a:buClr>
                <a:schemeClr val="dk1"/>
              </a:buClr>
              <a:buSzPts val="3543"/>
              <a:buNone/>
              <a:defRPr sz="3543"/>
            </a:lvl4pPr>
            <a:lvl5pPr indent="-228600" lvl="4" marL="2286000" algn="l">
              <a:lnSpc>
                <a:spcPct val="90000"/>
              </a:lnSpc>
              <a:spcBef>
                <a:spcPts val="1772"/>
              </a:spcBef>
              <a:spcAft>
                <a:spcPts val="0"/>
              </a:spcAft>
              <a:buClr>
                <a:schemeClr val="dk1"/>
              </a:buClr>
              <a:buSzPts val="3543"/>
              <a:buNone/>
              <a:defRPr sz="3543"/>
            </a:lvl5pPr>
            <a:lvl6pPr indent="-228600" lvl="5" marL="2743200" algn="l">
              <a:lnSpc>
                <a:spcPct val="90000"/>
              </a:lnSpc>
              <a:spcBef>
                <a:spcPts val="1772"/>
              </a:spcBef>
              <a:spcAft>
                <a:spcPts val="0"/>
              </a:spcAft>
              <a:buClr>
                <a:schemeClr val="dk1"/>
              </a:buClr>
              <a:buSzPts val="3543"/>
              <a:buNone/>
              <a:defRPr sz="3543"/>
            </a:lvl6pPr>
            <a:lvl7pPr indent="-228600" lvl="6" marL="3200400" algn="l">
              <a:lnSpc>
                <a:spcPct val="90000"/>
              </a:lnSpc>
              <a:spcBef>
                <a:spcPts val="1772"/>
              </a:spcBef>
              <a:spcAft>
                <a:spcPts val="0"/>
              </a:spcAft>
              <a:buClr>
                <a:schemeClr val="dk1"/>
              </a:buClr>
              <a:buSzPts val="3543"/>
              <a:buNone/>
              <a:defRPr sz="3543"/>
            </a:lvl7pPr>
            <a:lvl8pPr indent="-228600" lvl="7" marL="3657600" algn="l">
              <a:lnSpc>
                <a:spcPct val="90000"/>
              </a:lnSpc>
              <a:spcBef>
                <a:spcPts val="1772"/>
              </a:spcBef>
              <a:spcAft>
                <a:spcPts val="0"/>
              </a:spcAft>
              <a:buClr>
                <a:schemeClr val="dk1"/>
              </a:buClr>
              <a:buSzPts val="3543"/>
              <a:buNone/>
              <a:defRPr sz="3543"/>
            </a:lvl8pPr>
            <a:lvl9pPr indent="-228600" lvl="8" marL="4114800" algn="l">
              <a:lnSpc>
                <a:spcPct val="90000"/>
              </a:lnSpc>
              <a:spcBef>
                <a:spcPts val="1772"/>
              </a:spcBef>
              <a:spcAft>
                <a:spcPts val="0"/>
              </a:spcAft>
              <a:buClr>
                <a:schemeClr val="dk1"/>
              </a:buClr>
              <a:buSzPts val="3543"/>
              <a:buNone/>
              <a:defRPr sz="3543"/>
            </a:lvl9pPr>
          </a:lstStyle>
          <a:p/>
        </p:txBody>
      </p:sp>
      <p:sp>
        <p:nvSpPr>
          <p:cNvPr id="58" name="Google Shape;58;p10"/>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0"/>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2231671" y="2640012"/>
            <a:ext cx="10449614" cy="924004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1338"/>
              <a:buFont typeface="Calibri"/>
              <a:buNone/>
              <a:defRPr sz="1133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p:nvPr>
            <p:ph idx="2" type="pic"/>
          </p:nvPr>
        </p:nvSpPr>
        <p:spPr>
          <a:xfrm>
            <a:off x="13773917" y="5701703"/>
            <a:ext cx="16402140" cy="28141800"/>
          </a:xfrm>
          <a:prstGeom prst="rect">
            <a:avLst/>
          </a:prstGeom>
          <a:noFill/>
          <a:ln>
            <a:noFill/>
          </a:ln>
        </p:spPr>
      </p:sp>
      <p:sp>
        <p:nvSpPr>
          <p:cNvPr id="64" name="Google Shape;64;p11"/>
          <p:cNvSpPr txBox="1"/>
          <p:nvPr>
            <p:ph idx="1" type="body"/>
          </p:nvPr>
        </p:nvSpPr>
        <p:spPr>
          <a:xfrm>
            <a:off x="2231671" y="11880056"/>
            <a:ext cx="10449614" cy="220092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543"/>
              </a:spcBef>
              <a:spcAft>
                <a:spcPts val="0"/>
              </a:spcAft>
              <a:buClr>
                <a:schemeClr val="dk1"/>
              </a:buClr>
              <a:buSzPts val="5669"/>
              <a:buNone/>
              <a:defRPr sz="5669"/>
            </a:lvl1pPr>
            <a:lvl2pPr indent="-228600" lvl="1" marL="914400" algn="l">
              <a:lnSpc>
                <a:spcPct val="90000"/>
              </a:lnSpc>
              <a:spcBef>
                <a:spcPts val="1772"/>
              </a:spcBef>
              <a:spcAft>
                <a:spcPts val="0"/>
              </a:spcAft>
              <a:buClr>
                <a:schemeClr val="dk1"/>
              </a:buClr>
              <a:buSzPts val="4960"/>
              <a:buNone/>
              <a:defRPr sz="4960"/>
            </a:lvl2pPr>
            <a:lvl3pPr indent="-228600" lvl="2" marL="1371600" algn="l">
              <a:lnSpc>
                <a:spcPct val="90000"/>
              </a:lnSpc>
              <a:spcBef>
                <a:spcPts val="1772"/>
              </a:spcBef>
              <a:spcAft>
                <a:spcPts val="0"/>
              </a:spcAft>
              <a:buClr>
                <a:schemeClr val="dk1"/>
              </a:buClr>
              <a:buSzPts val="4252"/>
              <a:buNone/>
              <a:defRPr sz="4252"/>
            </a:lvl3pPr>
            <a:lvl4pPr indent="-228600" lvl="3" marL="1828800" algn="l">
              <a:lnSpc>
                <a:spcPct val="90000"/>
              </a:lnSpc>
              <a:spcBef>
                <a:spcPts val="1772"/>
              </a:spcBef>
              <a:spcAft>
                <a:spcPts val="0"/>
              </a:spcAft>
              <a:buClr>
                <a:schemeClr val="dk1"/>
              </a:buClr>
              <a:buSzPts val="3543"/>
              <a:buNone/>
              <a:defRPr sz="3543"/>
            </a:lvl4pPr>
            <a:lvl5pPr indent="-228600" lvl="4" marL="2286000" algn="l">
              <a:lnSpc>
                <a:spcPct val="90000"/>
              </a:lnSpc>
              <a:spcBef>
                <a:spcPts val="1772"/>
              </a:spcBef>
              <a:spcAft>
                <a:spcPts val="0"/>
              </a:spcAft>
              <a:buClr>
                <a:schemeClr val="dk1"/>
              </a:buClr>
              <a:buSzPts val="3543"/>
              <a:buNone/>
              <a:defRPr sz="3543"/>
            </a:lvl5pPr>
            <a:lvl6pPr indent="-228600" lvl="5" marL="2743200" algn="l">
              <a:lnSpc>
                <a:spcPct val="90000"/>
              </a:lnSpc>
              <a:spcBef>
                <a:spcPts val="1772"/>
              </a:spcBef>
              <a:spcAft>
                <a:spcPts val="0"/>
              </a:spcAft>
              <a:buClr>
                <a:schemeClr val="dk1"/>
              </a:buClr>
              <a:buSzPts val="3543"/>
              <a:buNone/>
              <a:defRPr sz="3543"/>
            </a:lvl6pPr>
            <a:lvl7pPr indent="-228600" lvl="6" marL="3200400" algn="l">
              <a:lnSpc>
                <a:spcPct val="90000"/>
              </a:lnSpc>
              <a:spcBef>
                <a:spcPts val="1772"/>
              </a:spcBef>
              <a:spcAft>
                <a:spcPts val="0"/>
              </a:spcAft>
              <a:buClr>
                <a:schemeClr val="dk1"/>
              </a:buClr>
              <a:buSzPts val="3543"/>
              <a:buNone/>
              <a:defRPr sz="3543"/>
            </a:lvl7pPr>
            <a:lvl8pPr indent="-228600" lvl="7" marL="3657600" algn="l">
              <a:lnSpc>
                <a:spcPct val="90000"/>
              </a:lnSpc>
              <a:spcBef>
                <a:spcPts val="1772"/>
              </a:spcBef>
              <a:spcAft>
                <a:spcPts val="0"/>
              </a:spcAft>
              <a:buClr>
                <a:schemeClr val="dk1"/>
              </a:buClr>
              <a:buSzPts val="3543"/>
              <a:buNone/>
              <a:defRPr sz="3543"/>
            </a:lvl8pPr>
            <a:lvl9pPr indent="-228600" lvl="8" marL="4114800" algn="l">
              <a:lnSpc>
                <a:spcPct val="90000"/>
              </a:lnSpc>
              <a:spcBef>
                <a:spcPts val="1772"/>
              </a:spcBef>
              <a:spcAft>
                <a:spcPts val="0"/>
              </a:spcAft>
              <a:buClr>
                <a:schemeClr val="dk1"/>
              </a:buClr>
              <a:buSzPts val="3543"/>
              <a:buNone/>
              <a:defRPr sz="3543"/>
            </a:lvl9pPr>
          </a:lstStyle>
          <a:p/>
        </p:txBody>
      </p:sp>
      <p:sp>
        <p:nvSpPr>
          <p:cNvPr id="65" name="Google Shape;65;p11"/>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1"/>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1"/>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2227451" y="2108352"/>
            <a:ext cx="27944386" cy="765420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15590"/>
              <a:buFont typeface="Calibri"/>
              <a:buNone/>
              <a:defRPr b="0" i="0" sz="1559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
          <p:cNvSpPr txBox="1"/>
          <p:nvPr>
            <p:ph idx="1" type="body"/>
          </p:nvPr>
        </p:nvSpPr>
        <p:spPr>
          <a:xfrm>
            <a:off x="2227451" y="10541716"/>
            <a:ext cx="27944386" cy="25125956"/>
          </a:xfrm>
          <a:prstGeom prst="rect">
            <a:avLst/>
          </a:prstGeom>
          <a:noFill/>
          <a:ln>
            <a:noFill/>
          </a:ln>
        </p:spPr>
        <p:txBody>
          <a:bodyPr anchorCtr="0" anchor="t" bIns="45700" lIns="91425" spcFirstLastPara="1" rIns="91425" wrap="square" tIns="45700">
            <a:normAutofit/>
          </a:bodyPr>
          <a:lstStyle>
            <a:lvl1pPr indent="-858583" lvl="0" marL="457200" marR="0" rtl="0" algn="l">
              <a:lnSpc>
                <a:spcPct val="90000"/>
              </a:lnSpc>
              <a:spcBef>
                <a:spcPts val="3543"/>
              </a:spcBef>
              <a:spcAft>
                <a:spcPts val="0"/>
              </a:spcAft>
              <a:buClr>
                <a:schemeClr val="dk1"/>
              </a:buClr>
              <a:buSzPts val="9921"/>
              <a:buFont typeface="Arial"/>
              <a:buChar char="•"/>
              <a:defRPr b="0" i="0" sz="9921" u="none" cap="none" strike="noStrike">
                <a:solidFill>
                  <a:schemeClr val="dk1"/>
                </a:solidFill>
                <a:latin typeface="Calibri"/>
                <a:ea typeface="Calibri"/>
                <a:cs typeface="Calibri"/>
                <a:sym typeface="Calibri"/>
              </a:defRPr>
            </a:lvl1pPr>
            <a:lvl2pPr indent="-768604" lvl="1" marL="914400" marR="0" rtl="0" algn="l">
              <a:lnSpc>
                <a:spcPct val="90000"/>
              </a:lnSpc>
              <a:spcBef>
                <a:spcPts val="1772"/>
              </a:spcBef>
              <a:spcAft>
                <a:spcPts val="0"/>
              </a:spcAft>
              <a:buClr>
                <a:schemeClr val="dk1"/>
              </a:buClr>
              <a:buSzPts val="8504"/>
              <a:buFont typeface="Arial"/>
              <a:buChar char="•"/>
              <a:defRPr b="0" i="0" sz="8504" u="none" cap="none" strike="noStrike">
                <a:solidFill>
                  <a:schemeClr val="dk1"/>
                </a:solidFill>
                <a:latin typeface="Calibri"/>
                <a:ea typeface="Calibri"/>
                <a:cs typeface="Calibri"/>
                <a:sym typeface="Calibri"/>
              </a:defRPr>
            </a:lvl2pPr>
            <a:lvl3pPr indent="-678561" lvl="2" marL="1371600" marR="0" rtl="0" algn="l">
              <a:lnSpc>
                <a:spcPct val="90000"/>
              </a:lnSpc>
              <a:spcBef>
                <a:spcPts val="1772"/>
              </a:spcBef>
              <a:spcAft>
                <a:spcPts val="0"/>
              </a:spcAft>
              <a:buClr>
                <a:schemeClr val="dk1"/>
              </a:buClr>
              <a:buSzPts val="7086"/>
              <a:buFont typeface="Arial"/>
              <a:buChar char="•"/>
              <a:defRPr b="0" i="0" sz="7086" u="none" cap="none" strike="noStrike">
                <a:solidFill>
                  <a:schemeClr val="dk1"/>
                </a:solidFill>
                <a:latin typeface="Calibri"/>
                <a:ea typeface="Calibri"/>
                <a:cs typeface="Calibri"/>
                <a:sym typeface="Calibri"/>
              </a:defRPr>
            </a:lvl3pPr>
            <a:lvl4pPr indent="-633603" lvl="3" marL="18288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4pPr>
            <a:lvl5pPr indent="-633603" lvl="4" marL="22860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5pPr>
            <a:lvl6pPr indent="-633603" lvl="5" marL="27432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6pPr>
            <a:lvl7pPr indent="-633603" lvl="6" marL="32004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7pPr>
            <a:lvl8pPr indent="-633603" lvl="7" marL="36576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8pPr>
            <a:lvl9pPr indent="-633603" lvl="8" marL="4114800" marR="0" rtl="0" algn="l">
              <a:lnSpc>
                <a:spcPct val="90000"/>
              </a:lnSpc>
              <a:spcBef>
                <a:spcPts val="1772"/>
              </a:spcBef>
              <a:spcAft>
                <a:spcPts val="0"/>
              </a:spcAft>
              <a:buClr>
                <a:schemeClr val="dk1"/>
              </a:buClr>
              <a:buSzPts val="6378"/>
              <a:buFont typeface="Arial"/>
              <a:buChar char="•"/>
              <a:defRPr b="0" i="0" sz="6378"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2227451" y="36703516"/>
            <a:ext cx="7289840" cy="210834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4252"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10732264" y="36703516"/>
            <a:ext cx="10934760" cy="210834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252"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22881997" y="36703516"/>
            <a:ext cx="7289840" cy="210834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4252" u="none" cap="none" strike="noStrike">
                <a:solidFill>
                  <a:srgbClr val="888888"/>
                </a:solidFill>
                <a:latin typeface="Calibri"/>
                <a:ea typeface="Calibri"/>
                <a:cs typeface="Calibri"/>
                <a:sym typeface="Calibri"/>
              </a:defRPr>
            </a:lvl1pPr>
            <a:lvl2pPr indent="0" lvl="1" marL="0" marR="0" rtl="0" algn="r">
              <a:spcBef>
                <a:spcPts val="0"/>
              </a:spcBef>
              <a:buNone/>
              <a:defRPr b="0" i="0" sz="4252" u="none" cap="none" strike="noStrike">
                <a:solidFill>
                  <a:srgbClr val="888888"/>
                </a:solidFill>
                <a:latin typeface="Calibri"/>
                <a:ea typeface="Calibri"/>
                <a:cs typeface="Calibri"/>
                <a:sym typeface="Calibri"/>
              </a:defRPr>
            </a:lvl2pPr>
            <a:lvl3pPr indent="0" lvl="2" marL="0" marR="0" rtl="0" algn="r">
              <a:spcBef>
                <a:spcPts val="0"/>
              </a:spcBef>
              <a:buNone/>
              <a:defRPr b="0" i="0" sz="4252" u="none" cap="none" strike="noStrike">
                <a:solidFill>
                  <a:srgbClr val="888888"/>
                </a:solidFill>
                <a:latin typeface="Calibri"/>
                <a:ea typeface="Calibri"/>
                <a:cs typeface="Calibri"/>
                <a:sym typeface="Calibri"/>
              </a:defRPr>
            </a:lvl3pPr>
            <a:lvl4pPr indent="0" lvl="3" marL="0" marR="0" rtl="0" algn="r">
              <a:spcBef>
                <a:spcPts val="0"/>
              </a:spcBef>
              <a:buNone/>
              <a:defRPr b="0" i="0" sz="4252" u="none" cap="none" strike="noStrike">
                <a:solidFill>
                  <a:srgbClr val="888888"/>
                </a:solidFill>
                <a:latin typeface="Calibri"/>
                <a:ea typeface="Calibri"/>
                <a:cs typeface="Calibri"/>
                <a:sym typeface="Calibri"/>
              </a:defRPr>
            </a:lvl4pPr>
            <a:lvl5pPr indent="0" lvl="4" marL="0" marR="0" rtl="0" algn="r">
              <a:spcBef>
                <a:spcPts val="0"/>
              </a:spcBef>
              <a:buNone/>
              <a:defRPr b="0" i="0" sz="4252" u="none" cap="none" strike="noStrike">
                <a:solidFill>
                  <a:srgbClr val="888888"/>
                </a:solidFill>
                <a:latin typeface="Calibri"/>
                <a:ea typeface="Calibri"/>
                <a:cs typeface="Calibri"/>
                <a:sym typeface="Calibri"/>
              </a:defRPr>
            </a:lvl5pPr>
            <a:lvl6pPr indent="0" lvl="5" marL="0" marR="0" rtl="0" algn="r">
              <a:spcBef>
                <a:spcPts val="0"/>
              </a:spcBef>
              <a:buNone/>
              <a:defRPr b="0" i="0" sz="4252" u="none" cap="none" strike="noStrike">
                <a:solidFill>
                  <a:srgbClr val="888888"/>
                </a:solidFill>
                <a:latin typeface="Calibri"/>
                <a:ea typeface="Calibri"/>
                <a:cs typeface="Calibri"/>
                <a:sym typeface="Calibri"/>
              </a:defRPr>
            </a:lvl6pPr>
            <a:lvl7pPr indent="0" lvl="6" marL="0" marR="0" rtl="0" algn="r">
              <a:spcBef>
                <a:spcPts val="0"/>
              </a:spcBef>
              <a:buNone/>
              <a:defRPr b="0" i="0" sz="4252" u="none" cap="none" strike="noStrike">
                <a:solidFill>
                  <a:srgbClr val="888888"/>
                </a:solidFill>
                <a:latin typeface="Calibri"/>
                <a:ea typeface="Calibri"/>
                <a:cs typeface="Calibri"/>
                <a:sym typeface="Calibri"/>
              </a:defRPr>
            </a:lvl7pPr>
            <a:lvl8pPr indent="0" lvl="7" marL="0" marR="0" rtl="0" algn="r">
              <a:spcBef>
                <a:spcPts val="0"/>
              </a:spcBef>
              <a:buNone/>
              <a:defRPr b="0" i="0" sz="4252" u="none" cap="none" strike="noStrike">
                <a:solidFill>
                  <a:srgbClr val="888888"/>
                </a:solidFill>
                <a:latin typeface="Calibri"/>
                <a:ea typeface="Calibri"/>
                <a:cs typeface="Calibri"/>
                <a:sym typeface="Calibri"/>
              </a:defRPr>
            </a:lvl8pPr>
            <a:lvl9pPr indent="0" lvl="8" marL="0" marR="0" rtl="0" algn="r">
              <a:spcBef>
                <a:spcPts val="0"/>
              </a:spcBef>
              <a:buNone/>
              <a:defRPr b="0" i="0" sz="4252"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5.png"/><Relationship Id="rId10" Type="http://schemas.openxmlformats.org/officeDocument/2006/relationships/image" Target="../media/image3.png"/><Relationship Id="rId9"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2.jpg"/><Relationship Id="rId7" Type="http://schemas.openxmlformats.org/officeDocument/2006/relationships/hyperlink" Target="https://sucupira-legado.capes.gov.br/sucupira/public/consultas/coleta/trabalhoConclusao/viewTrabalhoConclusao.jsf?popup=true&amp;id_trabalho=7057780" TargetMode="External"/><Relationship Id="rId8" Type="http://schemas.openxmlformats.org/officeDocument/2006/relationships/hyperlink" Target="https://www.bnb.gov.br/revista/cse/article/view/3156/2212"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0" l="0" r="0" t="0"/>
          <a:stretch/>
        </p:blipFill>
        <p:spPr>
          <a:xfrm>
            <a:off x="1173164" y="1130074"/>
            <a:ext cx="8556514" cy="5377933"/>
          </a:xfrm>
          <a:prstGeom prst="rect">
            <a:avLst/>
          </a:prstGeom>
          <a:noFill/>
          <a:ln>
            <a:noFill/>
          </a:ln>
        </p:spPr>
      </p:pic>
      <p:cxnSp>
        <p:nvCxnSpPr>
          <p:cNvPr id="85" name="Google Shape;85;p1"/>
          <p:cNvCxnSpPr/>
          <p:nvPr/>
        </p:nvCxnSpPr>
        <p:spPr>
          <a:xfrm>
            <a:off x="782637" y="7758430"/>
            <a:ext cx="30649826" cy="0"/>
          </a:xfrm>
          <a:prstGeom prst="straightConnector1">
            <a:avLst/>
          </a:prstGeom>
          <a:noFill/>
          <a:ln cap="flat" cmpd="sng" w="27400">
            <a:solidFill>
              <a:srgbClr val="C00000"/>
            </a:solidFill>
            <a:prstDash val="solid"/>
            <a:round/>
            <a:headEnd len="med" w="med" type="none"/>
            <a:tailEnd len="med" w="med" type="none"/>
          </a:ln>
        </p:spPr>
      </p:cxnSp>
      <p:sp>
        <p:nvSpPr>
          <p:cNvPr id="86" name="Google Shape;86;p1"/>
          <p:cNvSpPr/>
          <p:nvPr/>
        </p:nvSpPr>
        <p:spPr>
          <a:xfrm>
            <a:off x="2228850" y="4514850"/>
            <a:ext cx="32399288" cy="4572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 name="Google Shape;87;p1"/>
          <p:cNvSpPr/>
          <p:nvPr/>
        </p:nvSpPr>
        <p:spPr>
          <a:xfrm>
            <a:off x="9436173" y="4062170"/>
            <a:ext cx="20545500" cy="29238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000"/>
              <a:buFont typeface="Calibri"/>
              <a:buNone/>
            </a:pPr>
            <a:r>
              <a:t/>
            </a:r>
            <a:endParaRPr b="0" i="0" sz="40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chemeClr val="dk1"/>
              </a:buClr>
              <a:buSzPts val="5400"/>
              <a:buFont typeface="Tahoma"/>
              <a:buNone/>
            </a:pPr>
            <a:r>
              <a:rPr b="1" lang="pt-BR" sz="5400">
                <a:solidFill>
                  <a:schemeClr val="dk1"/>
                </a:solidFill>
                <a:latin typeface="Tahoma"/>
                <a:ea typeface="Tahoma"/>
                <a:cs typeface="Tahoma"/>
                <a:sym typeface="Tahoma"/>
              </a:rPr>
              <a:t>EVOLUÇÃO DAS EXPORTAÇÕES BRASILEIRAS DE OVOS NA ÚLTIMA DÉCADA</a:t>
            </a:r>
            <a:r>
              <a:rPr b="1" lang="pt-BR" sz="5400">
                <a:solidFill>
                  <a:schemeClr val="dk1"/>
                </a:solidFill>
                <a:latin typeface="Tahoma"/>
                <a:ea typeface="Tahoma"/>
                <a:cs typeface="Tahoma"/>
                <a:sym typeface="Tahoma"/>
              </a:rPr>
              <a:t> </a:t>
            </a:r>
            <a:endParaRPr b="0" i="0" sz="40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chemeClr val="dk1"/>
              </a:buClr>
              <a:buSzPts val="3200"/>
              <a:buFont typeface="Tahoma"/>
              <a:buNone/>
            </a:pPr>
            <a:r>
              <a:rPr b="1" lang="pt-BR" sz="3200">
                <a:solidFill>
                  <a:schemeClr val="dk1"/>
                </a:solidFill>
                <a:latin typeface="Tahoma"/>
                <a:ea typeface="Tahoma"/>
                <a:cs typeface="Tahoma"/>
                <a:sym typeface="Tahoma"/>
              </a:rPr>
              <a:t>Sara Bueno Belan</a:t>
            </a:r>
            <a:r>
              <a:rPr b="1" i="0" lang="pt-BR" sz="3200" u="none" cap="none" strike="noStrike">
                <a:solidFill>
                  <a:schemeClr val="dk1"/>
                </a:solidFill>
                <a:latin typeface="Tahoma"/>
                <a:ea typeface="Tahoma"/>
                <a:cs typeface="Tahoma"/>
                <a:sym typeface="Tahoma"/>
              </a:rPr>
              <a:t> (</a:t>
            </a:r>
            <a:r>
              <a:rPr b="1" lang="pt-BR" sz="3200">
                <a:solidFill>
                  <a:schemeClr val="dk1"/>
                </a:solidFill>
                <a:latin typeface="Tahoma"/>
                <a:ea typeface="Tahoma"/>
                <a:cs typeface="Tahoma"/>
                <a:sym typeface="Tahoma"/>
              </a:rPr>
              <a:t>ESALQ/USP</a:t>
            </a:r>
            <a:r>
              <a:rPr b="1" i="0" lang="pt-BR" sz="3200" u="none" cap="none" strike="noStrike">
                <a:solidFill>
                  <a:schemeClr val="dk1"/>
                </a:solidFill>
                <a:latin typeface="Tahoma"/>
                <a:ea typeface="Tahoma"/>
                <a:cs typeface="Tahoma"/>
                <a:sym typeface="Tahoma"/>
              </a:rPr>
              <a:t>)</a:t>
            </a:r>
            <a:r>
              <a:rPr b="1" lang="pt-BR" sz="3200">
                <a:solidFill>
                  <a:schemeClr val="dk1"/>
                </a:solidFill>
                <a:latin typeface="Tahoma"/>
                <a:ea typeface="Tahoma"/>
                <a:cs typeface="Tahoma"/>
                <a:sym typeface="Tahoma"/>
              </a:rPr>
              <a:t>. </a:t>
            </a:r>
            <a:endParaRPr b="0" i="0" sz="40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 name="Google Shape;88;p1"/>
          <p:cNvSpPr/>
          <p:nvPr/>
        </p:nvSpPr>
        <p:spPr>
          <a:xfrm>
            <a:off x="15349699" y="6842350"/>
            <a:ext cx="9407700" cy="5847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200"/>
              <a:buFont typeface="Tahoma"/>
              <a:buNone/>
            </a:pPr>
            <a:r>
              <a:rPr b="1" i="0" lang="pt-BR" sz="3200" u="none" cap="none" strike="noStrike">
                <a:solidFill>
                  <a:schemeClr val="dk1"/>
                </a:solidFill>
                <a:latin typeface="Tahoma"/>
                <a:ea typeface="Tahoma"/>
                <a:cs typeface="Tahoma"/>
                <a:sym typeface="Tahoma"/>
              </a:rPr>
              <a:t>Autor correspondente: </a:t>
            </a:r>
            <a:r>
              <a:rPr i="1" lang="pt-BR" sz="3200">
                <a:solidFill>
                  <a:schemeClr val="dk1"/>
                </a:solidFill>
                <a:latin typeface="Tahoma"/>
                <a:ea typeface="Tahoma"/>
                <a:cs typeface="Tahoma"/>
                <a:sym typeface="Tahoma"/>
              </a:rPr>
              <a:t>(sarabelan@usp.br)</a:t>
            </a:r>
            <a:endParaRPr b="0" i="0" sz="3200" u="none" cap="none" strike="noStrike">
              <a:solidFill>
                <a:schemeClr val="dk1"/>
              </a:solidFill>
              <a:latin typeface="Arial"/>
              <a:ea typeface="Arial"/>
              <a:cs typeface="Arial"/>
              <a:sym typeface="Arial"/>
            </a:endParaRPr>
          </a:p>
        </p:txBody>
      </p:sp>
      <p:sp>
        <p:nvSpPr>
          <p:cNvPr id="89" name="Google Shape;89;p1"/>
          <p:cNvSpPr txBox="1"/>
          <p:nvPr/>
        </p:nvSpPr>
        <p:spPr>
          <a:xfrm>
            <a:off x="6115048" y="35600086"/>
            <a:ext cx="20545426" cy="1600438"/>
          </a:xfrm>
          <a:prstGeom prst="rect">
            <a:avLst/>
          </a:prstGeom>
          <a:noFill/>
          <a:ln>
            <a:noFill/>
          </a:ln>
        </p:spPr>
        <p:txBody>
          <a:bodyPr anchorCtr="0" anchor="t" bIns="45700" lIns="91425" spcFirstLastPara="1" rIns="91425" wrap="square" tIns="45700">
            <a:spAutoFit/>
          </a:bodyPr>
          <a:lstStyle/>
          <a:p>
            <a:pPr indent="0" lvl="0" marL="587375" marR="829310" rtl="0" algn="ctr">
              <a:spcBef>
                <a:spcPts val="0"/>
              </a:spcBef>
              <a:spcAft>
                <a:spcPts val="0"/>
              </a:spcAft>
              <a:buNone/>
            </a:pPr>
            <a:r>
              <a:rPr b="1" lang="pt-BR" sz="4000">
                <a:solidFill>
                  <a:srgbClr val="C00000"/>
                </a:solidFill>
                <a:latin typeface="Tahoma"/>
                <a:ea typeface="Tahoma"/>
                <a:cs typeface="Tahoma"/>
                <a:sym typeface="Tahoma"/>
              </a:rPr>
              <a:t>VIII CONGRESSO DE MARKETING, ALIMENTOS E AGRONEGÓCIOS (COMA)</a:t>
            </a:r>
            <a:endParaRPr sz="4000">
              <a:solidFill>
                <a:schemeClr val="dk1"/>
              </a:solidFill>
              <a:latin typeface="Tahoma"/>
              <a:ea typeface="Tahoma"/>
              <a:cs typeface="Tahoma"/>
              <a:sym typeface="Tahoma"/>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1"/>
          <p:cNvSpPr txBox="1"/>
          <p:nvPr/>
        </p:nvSpPr>
        <p:spPr>
          <a:xfrm>
            <a:off x="7416182" y="37066410"/>
            <a:ext cx="3793331" cy="1240629"/>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pt-BR" sz="3000">
                <a:solidFill>
                  <a:srgbClr val="C00000"/>
                </a:solidFill>
                <a:latin typeface="Tahoma"/>
                <a:ea typeface="Tahoma"/>
                <a:cs typeface="Tahoma"/>
                <a:sym typeface="Tahoma"/>
              </a:rPr>
              <a:t>ORGANIZAÇÃO:</a:t>
            </a:r>
            <a:endParaRPr sz="3000">
              <a:solidFill>
                <a:schemeClr val="dk1"/>
              </a:solidFill>
              <a:latin typeface="Arial"/>
              <a:ea typeface="Arial"/>
              <a:cs typeface="Arial"/>
              <a:sym typeface="Arial"/>
            </a:endParaRPr>
          </a:p>
        </p:txBody>
      </p:sp>
      <p:pic>
        <p:nvPicPr>
          <p:cNvPr id="91" name="Google Shape;91;p1"/>
          <p:cNvPicPr preferRelativeResize="0"/>
          <p:nvPr/>
        </p:nvPicPr>
        <p:blipFill rotWithShape="1">
          <a:blip r:embed="rId4">
            <a:alphaModFix/>
          </a:blip>
          <a:srcRect b="0" l="0" r="0" t="13666"/>
          <a:stretch/>
        </p:blipFill>
        <p:spPr>
          <a:xfrm>
            <a:off x="11600720" y="37927506"/>
            <a:ext cx="3595292" cy="1240629"/>
          </a:xfrm>
          <a:prstGeom prst="rect">
            <a:avLst/>
          </a:prstGeom>
          <a:noFill/>
          <a:ln>
            <a:noFill/>
          </a:ln>
        </p:spPr>
      </p:pic>
      <p:pic>
        <p:nvPicPr>
          <p:cNvPr descr="Identidade Visual | COMUNICAÇÃO E MARKETING" id="92" name="Google Shape;92;p1"/>
          <p:cNvPicPr preferRelativeResize="0"/>
          <p:nvPr/>
        </p:nvPicPr>
        <p:blipFill rotWithShape="1">
          <a:blip r:embed="rId5">
            <a:alphaModFix/>
          </a:blip>
          <a:srcRect b="0" l="0" r="0" t="0"/>
          <a:stretch/>
        </p:blipFill>
        <p:spPr>
          <a:xfrm>
            <a:off x="15587191" y="37927493"/>
            <a:ext cx="2738630" cy="958053"/>
          </a:xfrm>
          <a:prstGeom prst="rect">
            <a:avLst/>
          </a:prstGeom>
          <a:noFill/>
          <a:ln>
            <a:noFill/>
          </a:ln>
        </p:spPr>
      </p:pic>
      <p:pic>
        <p:nvPicPr>
          <p:cNvPr id="93" name="Google Shape;93;p1"/>
          <p:cNvPicPr preferRelativeResize="0"/>
          <p:nvPr/>
        </p:nvPicPr>
        <p:blipFill rotWithShape="1">
          <a:blip r:embed="rId6">
            <a:alphaModFix/>
          </a:blip>
          <a:srcRect b="0" l="0" r="0" t="0"/>
          <a:stretch/>
        </p:blipFill>
        <p:spPr>
          <a:xfrm>
            <a:off x="19022242" y="38068781"/>
            <a:ext cx="2264117" cy="958053"/>
          </a:xfrm>
          <a:prstGeom prst="rect">
            <a:avLst/>
          </a:prstGeom>
          <a:noFill/>
          <a:ln>
            <a:noFill/>
          </a:ln>
        </p:spPr>
      </p:pic>
      <p:cxnSp>
        <p:nvCxnSpPr>
          <p:cNvPr id="94" name="Google Shape;94;p1"/>
          <p:cNvCxnSpPr/>
          <p:nvPr/>
        </p:nvCxnSpPr>
        <p:spPr>
          <a:xfrm>
            <a:off x="874731" y="35038030"/>
            <a:ext cx="30649826" cy="0"/>
          </a:xfrm>
          <a:prstGeom prst="straightConnector1">
            <a:avLst/>
          </a:prstGeom>
          <a:noFill/>
          <a:ln cap="flat" cmpd="sng" w="27400">
            <a:solidFill>
              <a:srgbClr val="C00000"/>
            </a:solidFill>
            <a:prstDash val="solid"/>
            <a:round/>
            <a:headEnd len="med" w="med" type="none"/>
            <a:tailEnd len="med" w="med" type="none"/>
          </a:ln>
        </p:spPr>
      </p:cxnSp>
      <p:sp>
        <p:nvSpPr>
          <p:cNvPr id="95" name="Google Shape;95;p1"/>
          <p:cNvSpPr/>
          <p:nvPr/>
        </p:nvSpPr>
        <p:spPr>
          <a:xfrm>
            <a:off x="529500" y="8241675"/>
            <a:ext cx="9896400" cy="1297800"/>
          </a:xfrm>
          <a:prstGeom prst="rect">
            <a:avLst/>
          </a:prstGeom>
          <a:solidFill>
            <a:srgbClr val="C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400">
              <a:solidFill>
                <a:schemeClr val="lt1"/>
              </a:solidFill>
              <a:latin typeface="Arial"/>
              <a:ea typeface="Arial"/>
              <a:cs typeface="Arial"/>
              <a:sym typeface="Arial"/>
            </a:endParaRPr>
          </a:p>
          <a:p>
            <a:pPr indent="0" lvl="0" marL="0" marR="0" rtl="0" algn="ctr">
              <a:spcBef>
                <a:spcPts val="0"/>
              </a:spcBef>
              <a:spcAft>
                <a:spcPts val="0"/>
              </a:spcAft>
              <a:buNone/>
            </a:pPr>
            <a:r>
              <a:rPr b="1" lang="pt-BR" sz="4400">
                <a:solidFill>
                  <a:schemeClr val="lt1"/>
                </a:solidFill>
                <a:latin typeface="Arial"/>
                <a:ea typeface="Arial"/>
                <a:cs typeface="Arial"/>
                <a:sym typeface="Arial"/>
              </a:rPr>
              <a:t>INTRODUÇÃO</a:t>
            </a:r>
            <a:endParaRPr/>
          </a:p>
        </p:txBody>
      </p:sp>
      <p:sp>
        <p:nvSpPr>
          <p:cNvPr id="96" name="Google Shape;96;p1"/>
          <p:cNvSpPr/>
          <p:nvPr/>
        </p:nvSpPr>
        <p:spPr>
          <a:xfrm>
            <a:off x="11255725" y="8241675"/>
            <a:ext cx="9759300" cy="1297800"/>
          </a:xfrm>
          <a:prstGeom prst="rect">
            <a:avLst/>
          </a:prstGeom>
          <a:solidFill>
            <a:srgbClr val="C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400">
              <a:solidFill>
                <a:schemeClr val="lt1"/>
              </a:solidFill>
              <a:latin typeface="Arial"/>
              <a:ea typeface="Arial"/>
              <a:cs typeface="Arial"/>
              <a:sym typeface="Arial"/>
            </a:endParaRPr>
          </a:p>
          <a:p>
            <a:pPr indent="0" lvl="0" marL="0" marR="0" rtl="0" algn="ctr">
              <a:spcBef>
                <a:spcPts val="0"/>
              </a:spcBef>
              <a:spcAft>
                <a:spcPts val="0"/>
              </a:spcAft>
              <a:buNone/>
            </a:pPr>
            <a:r>
              <a:rPr b="1" lang="pt-BR" sz="4400">
                <a:solidFill>
                  <a:schemeClr val="lt1"/>
                </a:solidFill>
                <a:latin typeface="Arial"/>
                <a:ea typeface="Arial"/>
                <a:cs typeface="Arial"/>
                <a:sym typeface="Arial"/>
              </a:rPr>
              <a:t>RESULTADOS</a:t>
            </a:r>
            <a:endParaRPr/>
          </a:p>
        </p:txBody>
      </p:sp>
      <p:sp>
        <p:nvSpPr>
          <p:cNvPr id="97" name="Google Shape;97;p1"/>
          <p:cNvSpPr/>
          <p:nvPr/>
        </p:nvSpPr>
        <p:spPr>
          <a:xfrm>
            <a:off x="22078045" y="14457224"/>
            <a:ext cx="9643200" cy="1297800"/>
          </a:xfrm>
          <a:prstGeom prst="rect">
            <a:avLst/>
          </a:prstGeom>
          <a:solidFill>
            <a:srgbClr val="C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400">
              <a:solidFill>
                <a:schemeClr val="lt1"/>
              </a:solidFill>
              <a:latin typeface="Arial"/>
              <a:ea typeface="Arial"/>
              <a:cs typeface="Arial"/>
              <a:sym typeface="Arial"/>
            </a:endParaRPr>
          </a:p>
          <a:p>
            <a:pPr indent="0" lvl="0" marL="0" marR="0" rtl="0" algn="ctr">
              <a:spcBef>
                <a:spcPts val="0"/>
              </a:spcBef>
              <a:spcAft>
                <a:spcPts val="0"/>
              </a:spcAft>
              <a:buNone/>
            </a:pPr>
            <a:r>
              <a:rPr b="1" lang="pt-BR" sz="4400">
                <a:solidFill>
                  <a:schemeClr val="lt1"/>
                </a:solidFill>
                <a:latin typeface="Arial"/>
                <a:ea typeface="Arial"/>
                <a:cs typeface="Arial"/>
                <a:sym typeface="Arial"/>
              </a:rPr>
              <a:t>CONSIDERAÇÕES FINAIS</a:t>
            </a:r>
            <a:endParaRPr/>
          </a:p>
        </p:txBody>
      </p:sp>
      <p:sp>
        <p:nvSpPr>
          <p:cNvPr id="98" name="Google Shape;98;p1"/>
          <p:cNvSpPr txBox="1"/>
          <p:nvPr/>
        </p:nvSpPr>
        <p:spPr>
          <a:xfrm>
            <a:off x="476944" y="9761990"/>
            <a:ext cx="10022700" cy="10066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600"/>
              </a:spcBef>
              <a:spcAft>
                <a:spcPts val="600"/>
              </a:spcAft>
              <a:buClr>
                <a:schemeClr val="dk1"/>
              </a:buClr>
              <a:buSzPts val="1100"/>
              <a:buFont typeface="Arial"/>
              <a:buNone/>
            </a:pPr>
            <a:r>
              <a:rPr lang="pt-BR" sz="2700">
                <a:solidFill>
                  <a:schemeClr val="dk1"/>
                </a:solidFill>
              </a:rPr>
              <a:t>O Brasil é o quinto maior produtor de ovos do mundo e, em 2024, alcançou um volume recorde de produção, segundo dados do Instituto Brasileiro de Geografia e Estatística (IBGE). Ao todo, foram produzidas 3,83 bilhões de dúzias de ovos para consumo, avanço de 11,5% em relação a 2023 e um novo recorde na série histórica do IBGE, iniciada em 2012 (IBGE, 2025). Este comportamento positivo se manteve no primeiro trimestre de 2025, com produção de 993,4 milhões de dúzias, alta de 10,8% frente ao mesmo período de 2024 (IBGE, 2025). Do total produzido, cerca de 1% é destinado à exportação, que somou 18,5 mil toneladas em 2024, gerando US$ 39,3 milhões ao setor, conforme dados da Secretaria de Comércio Exterior (Secex). Nos últimos anos, as exportações brasileiras de ovos têm ganhado relevância, estando o produto presente em 94 nações por todo o mundo (SOARES</a:t>
            </a:r>
            <a:r>
              <a:rPr lang="pt-BR" sz="2700">
                <a:solidFill>
                  <a:schemeClr val="dk1"/>
                </a:solidFill>
              </a:rPr>
              <a:t>; XIMENES, 2025), </a:t>
            </a:r>
            <a:r>
              <a:rPr lang="pt-BR" sz="2700">
                <a:solidFill>
                  <a:schemeClr val="dk1"/>
                </a:solidFill>
              </a:rPr>
              <a:t>e, no primeiro semestre de 2025, o País registrou o melhor desempenho da série histórica da Secex, iniciada em 1997. Os principais destinos foram Estados Unidos, Chile, Emirados Árabes Unidos e Japão (BRASIL, 2025). Diante desse cenário, estudos sobre a exportação de ovos brasileiros tornam-se cada vez mais relevantes.</a:t>
            </a:r>
            <a:endParaRPr sz="5100">
              <a:solidFill>
                <a:schemeClr val="dk1"/>
              </a:solidFill>
            </a:endParaRPr>
          </a:p>
        </p:txBody>
      </p:sp>
      <p:sp>
        <p:nvSpPr>
          <p:cNvPr id="99" name="Google Shape;99;p1"/>
          <p:cNvSpPr/>
          <p:nvPr/>
        </p:nvSpPr>
        <p:spPr>
          <a:xfrm>
            <a:off x="629775" y="20230806"/>
            <a:ext cx="9643200" cy="1297800"/>
          </a:xfrm>
          <a:prstGeom prst="rect">
            <a:avLst/>
          </a:prstGeom>
          <a:solidFill>
            <a:srgbClr val="C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400">
              <a:solidFill>
                <a:schemeClr val="lt1"/>
              </a:solidFill>
              <a:latin typeface="Arial"/>
              <a:ea typeface="Arial"/>
              <a:cs typeface="Arial"/>
              <a:sym typeface="Arial"/>
            </a:endParaRPr>
          </a:p>
          <a:p>
            <a:pPr indent="0" lvl="0" marL="0" marR="0" rtl="0" algn="ctr">
              <a:spcBef>
                <a:spcPts val="0"/>
              </a:spcBef>
              <a:spcAft>
                <a:spcPts val="0"/>
              </a:spcAft>
              <a:buNone/>
            </a:pPr>
            <a:r>
              <a:rPr b="1" lang="pt-BR" sz="4400">
                <a:solidFill>
                  <a:schemeClr val="lt1"/>
                </a:solidFill>
                <a:latin typeface="Arial"/>
                <a:ea typeface="Arial"/>
                <a:cs typeface="Arial"/>
                <a:sym typeface="Arial"/>
              </a:rPr>
              <a:t>OBJETIVOS</a:t>
            </a:r>
            <a:endParaRPr/>
          </a:p>
        </p:txBody>
      </p:sp>
      <p:sp>
        <p:nvSpPr>
          <p:cNvPr id="100" name="Google Shape;100;p1"/>
          <p:cNvSpPr txBox="1"/>
          <p:nvPr/>
        </p:nvSpPr>
        <p:spPr>
          <a:xfrm>
            <a:off x="571734" y="21767755"/>
            <a:ext cx="9759300" cy="30054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600"/>
              </a:spcBef>
              <a:spcAft>
                <a:spcPts val="0"/>
              </a:spcAft>
              <a:buClr>
                <a:schemeClr val="dk1"/>
              </a:buClr>
              <a:buSzPts val="1100"/>
              <a:buFont typeface="Arial"/>
              <a:buNone/>
            </a:pPr>
            <a:r>
              <a:rPr lang="pt-BR" sz="2700">
                <a:solidFill>
                  <a:schemeClr val="dk1"/>
                </a:solidFill>
              </a:rPr>
              <a:t>Este trabalho tem como objetivo analisar a evolução das exportações ao longo da última década, avaliar o potencial do Brasil em ampliar a fatia exportada da produção nacional e identificar os principais desafios enfrentados pelo setor exportador.</a:t>
            </a:r>
            <a:endParaRPr sz="2700">
              <a:solidFill>
                <a:schemeClr val="dk1"/>
              </a:solidFill>
            </a:endParaRPr>
          </a:p>
          <a:p>
            <a:pPr indent="0" lvl="0" marL="228600" marR="0" rtl="0" algn="just">
              <a:spcBef>
                <a:spcPts val="600"/>
              </a:spcBef>
              <a:spcAft>
                <a:spcPts val="0"/>
              </a:spcAft>
              <a:buNone/>
            </a:pPr>
            <a:r>
              <a:t/>
            </a:r>
            <a:endParaRPr sz="2900">
              <a:solidFill>
                <a:schemeClr val="dk1"/>
              </a:solidFill>
            </a:endParaRPr>
          </a:p>
        </p:txBody>
      </p:sp>
      <p:sp>
        <p:nvSpPr>
          <p:cNvPr id="101" name="Google Shape;101;p1"/>
          <p:cNvSpPr/>
          <p:nvPr/>
        </p:nvSpPr>
        <p:spPr>
          <a:xfrm>
            <a:off x="782637" y="25012332"/>
            <a:ext cx="9643200" cy="1297800"/>
          </a:xfrm>
          <a:prstGeom prst="rect">
            <a:avLst/>
          </a:prstGeom>
          <a:solidFill>
            <a:srgbClr val="C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400">
              <a:solidFill>
                <a:schemeClr val="lt1"/>
              </a:solidFill>
              <a:latin typeface="Arial"/>
              <a:ea typeface="Arial"/>
              <a:cs typeface="Arial"/>
              <a:sym typeface="Arial"/>
            </a:endParaRPr>
          </a:p>
          <a:p>
            <a:pPr indent="0" lvl="0" marL="0" marR="0" rtl="0" algn="ctr">
              <a:spcBef>
                <a:spcPts val="0"/>
              </a:spcBef>
              <a:spcAft>
                <a:spcPts val="0"/>
              </a:spcAft>
              <a:buNone/>
            </a:pPr>
            <a:r>
              <a:rPr b="1" lang="pt-BR" sz="4400">
                <a:solidFill>
                  <a:schemeClr val="lt1"/>
                </a:solidFill>
                <a:latin typeface="Arial"/>
                <a:ea typeface="Arial"/>
                <a:cs typeface="Arial"/>
                <a:sym typeface="Arial"/>
              </a:rPr>
              <a:t>MATERIAL E MÉTODOS</a:t>
            </a:r>
            <a:endParaRPr/>
          </a:p>
        </p:txBody>
      </p:sp>
      <p:sp>
        <p:nvSpPr>
          <p:cNvPr id="102" name="Google Shape;102;p1"/>
          <p:cNvSpPr txBox="1"/>
          <p:nvPr/>
        </p:nvSpPr>
        <p:spPr>
          <a:xfrm>
            <a:off x="476944" y="26729220"/>
            <a:ext cx="9948900" cy="6243000"/>
          </a:xfrm>
          <a:prstGeom prst="rect">
            <a:avLst/>
          </a:prstGeom>
          <a:noFill/>
          <a:ln>
            <a:noFill/>
          </a:ln>
        </p:spPr>
        <p:txBody>
          <a:bodyPr anchorCtr="0" anchor="t" bIns="45700" lIns="91425" spcFirstLastPara="1" rIns="91425" wrap="square" tIns="45700">
            <a:spAutoFit/>
          </a:bodyPr>
          <a:lstStyle/>
          <a:p>
            <a:pPr indent="0" lvl="0" marL="228600" marR="0" rtl="0" algn="just">
              <a:lnSpc>
                <a:spcPct val="115000"/>
              </a:lnSpc>
              <a:spcBef>
                <a:spcPts val="20"/>
              </a:spcBef>
              <a:spcAft>
                <a:spcPts val="0"/>
              </a:spcAft>
              <a:buNone/>
            </a:pPr>
            <a:r>
              <a:rPr lang="pt-BR" sz="2700">
                <a:solidFill>
                  <a:schemeClr val="dk1"/>
                </a:solidFill>
              </a:rPr>
              <a:t>A análise da evolução das exportações brasileiras de ovos nos últimos dez anos foi conduzida por meio de uma pesquisa exploratória e descritiva, com abordagem quantitativa e qualitativa. Foram considerados como indicadores o volume mensal exportado (em toneladas), os principais países de destino e a receita gerada (em dólares). Os dados foram obtidos a partir da Secretaria de Comércio Exterior (Secex), considerando a série histórica de 2015 até julho de 2025. Fonte que permitiu contextualizar a inserção do Brasil no mercado internacional de ovos. Além disso, foram calculadas as taxas de crescimento do volume exportado e da receita gerada, com o objetivo de avaliar a dinâmica e o desempenho do setor exportador ao longo do período.</a:t>
            </a:r>
            <a:endParaRPr sz="2700">
              <a:solidFill>
                <a:schemeClr val="dk1"/>
              </a:solidFill>
            </a:endParaRPr>
          </a:p>
        </p:txBody>
      </p:sp>
      <p:sp>
        <p:nvSpPr>
          <p:cNvPr id="103" name="Google Shape;103;p1"/>
          <p:cNvSpPr txBox="1"/>
          <p:nvPr/>
        </p:nvSpPr>
        <p:spPr>
          <a:xfrm>
            <a:off x="11102650" y="9787176"/>
            <a:ext cx="9948900" cy="2107200"/>
          </a:xfrm>
          <a:prstGeom prst="rect">
            <a:avLst/>
          </a:prstGeom>
          <a:solidFill>
            <a:srgbClr val="FFFFFF"/>
          </a:solidFill>
          <a:ln>
            <a:noFill/>
          </a:ln>
        </p:spPr>
        <p:txBody>
          <a:bodyPr anchorCtr="0" anchor="t" bIns="45700" lIns="91425" spcFirstLastPara="1" rIns="91425" wrap="square" tIns="45700">
            <a:noAutofit/>
          </a:bodyPr>
          <a:lstStyle/>
          <a:p>
            <a:pPr indent="0" lvl="0" marL="0" rtl="0" algn="just">
              <a:lnSpc>
                <a:spcPct val="115000"/>
              </a:lnSpc>
              <a:spcBef>
                <a:spcPts val="1200"/>
              </a:spcBef>
              <a:spcAft>
                <a:spcPts val="0"/>
              </a:spcAft>
              <a:buClr>
                <a:schemeClr val="dk1"/>
              </a:buClr>
              <a:buSzPts val="1100"/>
              <a:buFont typeface="Arial"/>
              <a:buNone/>
            </a:pPr>
            <a:r>
              <a:rPr lang="pt-BR" sz="2700">
                <a:solidFill>
                  <a:schemeClr val="dk1"/>
                </a:solidFill>
              </a:rPr>
              <a:t>As exportações brasileiras de ovos apresentaram comportamento volátil na última década, alternando entre anos de forte retração e períodos de expressivos avanços, conforme ilustrado no Gráfico 1 e na Tabela 1</a:t>
            </a:r>
            <a:endParaRPr sz="2700">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b="1" lang="pt-BR" sz="2700">
                <a:solidFill>
                  <a:schemeClr val="dk1"/>
                </a:solidFill>
              </a:rPr>
              <a:t>Tabela 1</a:t>
            </a:r>
            <a:r>
              <a:rPr lang="pt-BR" sz="2700">
                <a:solidFill>
                  <a:schemeClr val="dk1"/>
                </a:solidFill>
              </a:rPr>
              <a:t>. Taxa de crescimento das exportações brasileiras</a:t>
            </a:r>
            <a:endParaRPr sz="2700">
              <a:solidFill>
                <a:schemeClr val="dk1"/>
              </a:solidFill>
            </a:endParaRPr>
          </a:p>
          <a:p>
            <a:pPr indent="0" lvl="0" marL="0" rtl="0" algn="just">
              <a:lnSpc>
                <a:spcPct val="115000"/>
              </a:lnSpc>
              <a:spcBef>
                <a:spcPts val="1200"/>
              </a:spcBef>
              <a:spcAft>
                <a:spcPts val="0"/>
              </a:spcAft>
              <a:buClr>
                <a:schemeClr val="dk1"/>
              </a:buClr>
              <a:buSzPts val="1100"/>
              <a:buFont typeface="Arial"/>
              <a:buNone/>
            </a:pPr>
            <a:r>
              <a:t/>
            </a:r>
            <a:endParaRPr sz="2700">
              <a:solidFill>
                <a:schemeClr val="dk1"/>
              </a:solidFill>
            </a:endParaRPr>
          </a:p>
          <a:p>
            <a:pPr indent="0" lvl="0" marL="228600" marR="0" rtl="0" algn="just">
              <a:spcBef>
                <a:spcPts val="1200"/>
              </a:spcBef>
              <a:spcAft>
                <a:spcPts val="0"/>
              </a:spcAft>
              <a:buNone/>
            </a:pPr>
            <a:r>
              <a:t/>
            </a:r>
            <a:endParaRPr sz="2700">
              <a:solidFill>
                <a:schemeClr val="dk1"/>
              </a:solidFill>
            </a:endParaRPr>
          </a:p>
        </p:txBody>
      </p:sp>
      <p:sp>
        <p:nvSpPr>
          <p:cNvPr id="104" name="Google Shape;104;p1"/>
          <p:cNvSpPr txBox="1"/>
          <p:nvPr/>
        </p:nvSpPr>
        <p:spPr>
          <a:xfrm>
            <a:off x="21925189" y="16052326"/>
            <a:ext cx="9948900" cy="5287200"/>
          </a:xfrm>
          <a:prstGeom prst="rect">
            <a:avLst/>
          </a:prstGeom>
          <a:noFill/>
          <a:ln>
            <a:noFill/>
          </a:ln>
        </p:spPr>
        <p:txBody>
          <a:bodyPr anchorCtr="0" anchor="t" bIns="45700" lIns="91425" spcFirstLastPara="1" rIns="91425" wrap="square" tIns="45700">
            <a:spAutoFit/>
          </a:bodyPr>
          <a:lstStyle/>
          <a:p>
            <a:pPr indent="0" lvl="0" marL="228600" marR="0" rtl="0" algn="just">
              <a:lnSpc>
                <a:spcPct val="115000"/>
              </a:lnSpc>
              <a:spcBef>
                <a:spcPts val="0"/>
              </a:spcBef>
              <a:spcAft>
                <a:spcPts val="0"/>
              </a:spcAft>
              <a:buNone/>
            </a:pPr>
            <a:r>
              <a:rPr lang="pt-BR" sz="2700">
                <a:solidFill>
                  <a:schemeClr val="dk1"/>
                </a:solidFill>
              </a:rPr>
              <a:t>O setor exportador de ovos apresentou forte crescimento na última década, com destaques para os anos de 2023 e 2025. Neste ano, o crescente desempenho evidencia o potencial do Brasil em aumentar a fatia da produção que é destinada ao mercado externo, principalmente devido à biosseguridade da atividade e da capacidade em atender a demanda global, que foi evidenciada pelo recente aumento nas compras dos Estados Unidos. Apesar das oportunidades, o setor enfrenta desafios importantes, como a necessidade de diversificar os parceiros comerciais, além de atender a regulamentações internacionais rigorosas.</a:t>
            </a:r>
            <a:endParaRPr sz="2700">
              <a:solidFill>
                <a:schemeClr val="dk1"/>
              </a:solidFill>
            </a:endParaRPr>
          </a:p>
        </p:txBody>
      </p:sp>
      <p:sp>
        <p:nvSpPr>
          <p:cNvPr id="105" name="Google Shape;105;p1"/>
          <p:cNvSpPr/>
          <p:nvPr/>
        </p:nvSpPr>
        <p:spPr>
          <a:xfrm>
            <a:off x="22078121" y="22045322"/>
            <a:ext cx="9643200" cy="1297800"/>
          </a:xfrm>
          <a:prstGeom prst="rect">
            <a:avLst/>
          </a:prstGeom>
          <a:solidFill>
            <a:srgbClr val="C00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400">
              <a:solidFill>
                <a:schemeClr val="lt1"/>
              </a:solidFill>
              <a:latin typeface="Arial"/>
              <a:ea typeface="Arial"/>
              <a:cs typeface="Arial"/>
              <a:sym typeface="Arial"/>
            </a:endParaRPr>
          </a:p>
          <a:p>
            <a:pPr indent="0" lvl="0" marL="0" marR="0" rtl="0" algn="ctr">
              <a:spcBef>
                <a:spcPts val="0"/>
              </a:spcBef>
              <a:spcAft>
                <a:spcPts val="0"/>
              </a:spcAft>
              <a:buNone/>
            </a:pPr>
            <a:r>
              <a:rPr b="1" lang="pt-BR" sz="4400">
                <a:solidFill>
                  <a:schemeClr val="lt1"/>
                </a:solidFill>
                <a:latin typeface="Arial"/>
                <a:ea typeface="Arial"/>
                <a:cs typeface="Arial"/>
                <a:sym typeface="Arial"/>
              </a:rPr>
              <a:t>REFERÊNCIAS BIBLIOGRÁFICAS</a:t>
            </a:r>
            <a:endParaRPr/>
          </a:p>
        </p:txBody>
      </p:sp>
      <p:sp>
        <p:nvSpPr>
          <p:cNvPr id="106" name="Google Shape;106;p1"/>
          <p:cNvSpPr txBox="1"/>
          <p:nvPr/>
        </p:nvSpPr>
        <p:spPr>
          <a:xfrm>
            <a:off x="22124175" y="29633436"/>
            <a:ext cx="9551100" cy="3762900"/>
          </a:xfrm>
          <a:prstGeom prst="rect">
            <a:avLst/>
          </a:prstGeom>
          <a:noFill/>
          <a:ln>
            <a:noFill/>
          </a:ln>
        </p:spPr>
        <p:txBody>
          <a:bodyPr anchorCtr="0" anchor="b" bIns="45700" lIns="91425" spcFirstLastPara="1" rIns="91425" wrap="square" tIns="45700">
            <a:noAutofit/>
          </a:bodyPr>
          <a:lstStyle/>
          <a:p>
            <a:pPr indent="0" lvl="0" marL="0" marR="0" rtl="0" algn="just">
              <a:spcBef>
                <a:spcPts val="0"/>
              </a:spcBef>
              <a:spcAft>
                <a:spcPts val="0"/>
              </a:spcAft>
              <a:buNone/>
            </a:pPr>
            <a:r>
              <a:rPr lang="pt-BR" sz="2300">
                <a:solidFill>
                  <a:schemeClr val="dk1"/>
                </a:solidFill>
              </a:rPr>
              <a:t>ABPA- Associação Brasileira de Proteína Animal. </a:t>
            </a:r>
            <a:r>
              <a:rPr b="1" lang="pt-BR" sz="2300">
                <a:solidFill>
                  <a:schemeClr val="dk1"/>
                </a:solidFill>
              </a:rPr>
              <a:t>Relatório anual ABPA 2025.</a:t>
            </a:r>
            <a:r>
              <a:rPr lang="pt-BR" sz="2300">
                <a:solidFill>
                  <a:schemeClr val="dk1"/>
                </a:solidFill>
              </a:rPr>
              <a:t> Disponível em: https://abpa-br.org/wp-content/uploads/2025/04/AB PA.-Relatorio-Anual-2025.pdf. Acesso em: 30 jul. 2025. </a:t>
            </a:r>
            <a:endParaRPr sz="2300">
              <a:solidFill>
                <a:schemeClr val="dk1"/>
              </a:solidFill>
            </a:endParaRPr>
          </a:p>
          <a:p>
            <a:pPr indent="0" lvl="0" marL="0" marR="0" rtl="0" algn="just">
              <a:spcBef>
                <a:spcPts val="0"/>
              </a:spcBef>
              <a:spcAft>
                <a:spcPts val="0"/>
              </a:spcAft>
              <a:buNone/>
            </a:pPr>
            <a:r>
              <a:t/>
            </a:r>
            <a:endParaRPr sz="2300">
              <a:solidFill>
                <a:schemeClr val="dk1"/>
              </a:solidFill>
            </a:endParaRPr>
          </a:p>
          <a:p>
            <a:pPr indent="0" lvl="0" marL="0" rtl="0" algn="just">
              <a:spcBef>
                <a:spcPts val="0"/>
              </a:spcBef>
              <a:spcAft>
                <a:spcPts val="0"/>
              </a:spcAft>
              <a:buClr>
                <a:schemeClr val="dk1"/>
              </a:buClr>
              <a:buFont typeface="Arial"/>
              <a:buNone/>
            </a:pPr>
            <a:r>
              <a:rPr lang="pt-BR" sz="2300">
                <a:solidFill>
                  <a:schemeClr val="dk1"/>
                </a:solidFill>
              </a:rPr>
              <a:t>BRASIL. Ministério do Desenvolvimento, Indústria, Comércio e Serviços. Secretaria de Comércio Exterior. Comex </a:t>
            </a:r>
            <a:r>
              <a:rPr b="1" lang="pt-BR" sz="2300">
                <a:solidFill>
                  <a:schemeClr val="dk1"/>
                </a:solidFill>
              </a:rPr>
              <a:t>Stat: Estatísticas de Comércio Exterior.</a:t>
            </a:r>
            <a:r>
              <a:rPr lang="pt-BR" sz="2300">
                <a:solidFill>
                  <a:schemeClr val="dk1"/>
                </a:solidFill>
              </a:rPr>
              <a:t> Brasília, 2025. Disponível em: https://comexstat.mdic.gov.br/ Acesso em: 20 ago. 2025.</a:t>
            </a:r>
            <a:endParaRPr sz="2300">
              <a:solidFill>
                <a:schemeClr val="dk1"/>
              </a:solidFill>
            </a:endParaRPr>
          </a:p>
          <a:p>
            <a:pPr indent="0" lvl="0" marL="0" marR="0" rtl="0" algn="just">
              <a:lnSpc>
                <a:spcPct val="100000"/>
              </a:lnSpc>
              <a:spcBef>
                <a:spcPts val="0"/>
              </a:spcBef>
              <a:spcAft>
                <a:spcPts val="0"/>
              </a:spcAft>
              <a:buNone/>
            </a:pPr>
            <a:r>
              <a:t/>
            </a:r>
            <a:endParaRPr sz="2300">
              <a:solidFill>
                <a:schemeClr val="dk1"/>
              </a:solidFill>
            </a:endParaRPr>
          </a:p>
          <a:p>
            <a:pPr indent="0" lvl="0" marL="0" marR="0" rtl="0" algn="just">
              <a:lnSpc>
                <a:spcPct val="100000"/>
              </a:lnSpc>
              <a:spcBef>
                <a:spcPts val="0"/>
              </a:spcBef>
              <a:spcAft>
                <a:spcPts val="0"/>
              </a:spcAft>
              <a:buNone/>
            </a:pPr>
            <a:r>
              <a:rPr lang="pt-BR" sz="2300">
                <a:solidFill>
                  <a:schemeClr val="dk1"/>
                </a:solidFill>
              </a:rPr>
              <a:t>De Moura, Jakline Brandhuber. </a:t>
            </a:r>
            <a:r>
              <a:rPr b="1" lang="pt-BR" sz="2300">
                <a:solidFill>
                  <a:schemeClr val="dk1"/>
                </a:solidFill>
              </a:rPr>
              <a:t>Produção e Exportação de ovos de poedeiras comerciais no Brasil. </a:t>
            </a:r>
            <a:r>
              <a:rPr lang="pt-BR" sz="2300">
                <a:solidFill>
                  <a:schemeClr val="dk1"/>
                </a:solidFill>
              </a:rPr>
              <a:t>Descalvado, SP, 2018. </a:t>
            </a:r>
            <a:r>
              <a:rPr b="1" lang="pt-BR" sz="2300">
                <a:solidFill>
                  <a:schemeClr val="dk1"/>
                </a:solidFill>
              </a:rPr>
              <a:t> </a:t>
            </a:r>
            <a:r>
              <a:rPr lang="pt-BR" sz="2300">
                <a:solidFill>
                  <a:schemeClr val="dk1"/>
                </a:solidFill>
              </a:rPr>
              <a:t>Disponível em: </a:t>
            </a:r>
            <a:r>
              <a:rPr lang="pt-BR" sz="2300">
                <a:solidFill>
                  <a:schemeClr val="dk1"/>
                </a:solidFill>
                <a:uFill>
                  <a:noFill/>
                </a:uFill>
                <a:hlinkClick r:id="rId7">
                  <a:extLst>
                    <a:ext uri="{A12FA001-AC4F-418D-AE19-62706E023703}">
                      <ahyp:hlinkClr val="tx"/>
                    </a:ext>
                  </a:extLst>
                </a:hlinkClick>
              </a:rPr>
              <a:t>https://sucupira-legado.capes.gov.br/sucupira/public/consultas/coleta/trabalhoConclusao/viewTrabalhoConclusao.jsf?popup=true&amp;id_trabalho=7057780</a:t>
            </a:r>
            <a:r>
              <a:rPr lang="pt-BR" sz="2300">
                <a:solidFill>
                  <a:schemeClr val="dk1"/>
                </a:solidFill>
              </a:rPr>
              <a:t>. Acesso em: 15 set.. 2025.</a:t>
            </a:r>
            <a:endParaRPr sz="2300">
              <a:solidFill>
                <a:schemeClr val="dk1"/>
              </a:solidFill>
            </a:endParaRPr>
          </a:p>
          <a:p>
            <a:pPr indent="0" lvl="0" marL="0" marR="0" rtl="0" algn="just">
              <a:spcBef>
                <a:spcPts val="0"/>
              </a:spcBef>
              <a:spcAft>
                <a:spcPts val="0"/>
              </a:spcAft>
              <a:buNone/>
            </a:pPr>
            <a:r>
              <a:t/>
            </a:r>
            <a:endParaRPr sz="2300">
              <a:solidFill>
                <a:schemeClr val="dk1"/>
              </a:solidFill>
            </a:endParaRPr>
          </a:p>
          <a:p>
            <a:pPr indent="0" lvl="0" marL="0" marR="0" rtl="0" algn="just">
              <a:spcBef>
                <a:spcPts val="0"/>
              </a:spcBef>
              <a:spcAft>
                <a:spcPts val="0"/>
              </a:spcAft>
              <a:buNone/>
            </a:pPr>
            <a:r>
              <a:rPr lang="pt-BR" sz="2300">
                <a:solidFill>
                  <a:schemeClr val="dk1"/>
                </a:solidFill>
              </a:rPr>
              <a:t>IBGE- Instituto Brasileiro de Geografia e Estatística,</a:t>
            </a:r>
            <a:r>
              <a:rPr b="1" lang="pt-BR" sz="2300">
                <a:solidFill>
                  <a:schemeClr val="dk1"/>
                </a:solidFill>
              </a:rPr>
              <a:t> POG- Produção de Ovos de Galinha, </a:t>
            </a:r>
            <a:r>
              <a:rPr lang="pt-BR" sz="2300">
                <a:solidFill>
                  <a:schemeClr val="dk1"/>
                </a:solidFill>
              </a:rPr>
              <a:t>2025</a:t>
            </a:r>
            <a:r>
              <a:rPr b="1" lang="pt-BR" sz="2300">
                <a:solidFill>
                  <a:schemeClr val="dk1"/>
                </a:solidFill>
              </a:rPr>
              <a:t>.</a:t>
            </a:r>
            <a:r>
              <a:rPr lang="pt-BR" sz="2300">
                <a:solidFill>
                  <a:schemeClr val="dk1"/>
                </a:solidFill>
              </a:rPr>
              <a:t> Disponível em: https://sidra.ibge.gov.br/tabela/7524. Acesso em: 30 jul. 2025.</a:t>
            </a:r>
            <a:endParaRPr sz="2300">
              <a:solidFill>
                <a:schemeClr val="dk1"/>
              </a:solidFill>
            </a:endParaRPr>
          </a:p>
          <a:p>
            <a:pPr indent="0" lvl="0" marL="0" marR="0" rtl="0" algn="just">
              <a:spcBef>
                <a:spcPts val="0"/>
              </a:spcBef>
              <a:spcAft>
                <a:spcPts val="0"/>
              </a:spcAft>
              <a:buNone/>
            </a:pPr>
            <a:r>
              <a:t/>
            </a:r>
            <a:endParaRPr sz="2300">
              <a:solidFill>
                <a:schemeClr val="dk1"/>
              </a:solidFill>
            </a:endParaRPr>
          </a:p>
          <a:p>
            <a:pPr indent="0" lvl="0" marL="0" marR="0" rtl="0" algn="just">
              <a:lnSpc>
                <a:spcPct val="100000"/>
              </a:lnSpc>
              <a:spcBef>
                <a:spcPts val="0"/>
              </a:spcBef>
              <a:spcAft>
                <a:spcPts val="0"/>
              </a:spcAft>
              <a:buNone/>
            </a:pPr>
            <a:r>
              <a:rPr lang="pt-BR" sz="2300">
                <a:solidFill>
                  <a:schemeClr val="dk1"/>
                </a:solidFill>
              </a:rPr>
              <a:t>Soares, Kamilla Ribas; Ximenes, Luciano Feijão. </a:t>
            </a:r>
            <a:r>
              <a:rPr b="1" lang="pt-BR" sz="2300">
                <a:solidFill>
                  <a:schemeClr val="dk1"/>
                </a:solidFill>
              </a:rPr>
              <a:t>Ovos</a:t>
            </a:r>
            <a:r>
              <a:rPr lang="pt-BR" sz="2300">
                <a:solidFill>
                  <a:schemeClr val="dk1"/>
                </a:solidFill>
              </a:rPr>
              <a:t>. Caderno Setorial ETENE, Fortaleza, 2025. Disponível em: </a:t>
            </a:r>
            <a:r>
              <a:rPr lang="pt-BR" sz="2300">
                <a:solidFill>
                  <a:schemeClr val="dk1"/>
                </a:solidFill>
                <a:uFill>
                  <a:noFill/>
                </a:uFill>
                <a:hlinkClick r:id="rId8">
                  <a:extLst>
                    <a:ext uri="{A12FA001-AC4F-418D-AE19-62706E023703}">
                      <ahyp:hlinkClr val="tx"/>
                    </a:ext>
                  </a:extLst>
                </a:hlinkClick>
              </a:rPr>
              <a:t>https://www.bnb.gov.br/revista/cse/article/view/3156/2212</a:t>
            </a:r>
            <a:r>
              <a:rPr lang="pt-BR" sz="2300">
                <a:solidFill>
                  <a:schemeClr val="dk1"/>
                </a:solidFill>
              </a:rPr>
              <a:t>. Acesso em: 15 set. 2025. </a:t>
            </a:r>
            <a:endParaRPr sz="2300">
              <a:solidFill>
                <a:schemeClr val="dk1"/>
              </a:solidFill>
            </a:endParaRPr>
          </a:p>
          <a:p>
            <a:pPr indent="0" lvl="0" marL="0" rtl="0" algn="just">
              <a:spcBef>
                <a:spcPts val="0"/>
              </a:spcBef>
              <a:spcAft>
                <a:spcPts val="0"/>
              </a:spcAft>
              <a:buNone/>
            </a:pPr>
            <a:r>
              <a:t/>
            </a:r>
            <a:endParaRPr sz="2300">
              <a:solidFill>
                <a:schemeClr val="dk1"/>
              </a:solidFill>
            </a:endParaRPr>
          </a:p>
          <a:p>
            <a:pPr indent="0" lvl="0" marL="0" marR="0" rtl="0" algn="just">
              <a:spcBef>
                <a:spcPts val="0"/>
              </a:spcBef>
              <a:spcAft>
                <a:spcPts val="0"/>
              </a:spcAft>
              <a:buNone/>
            </a:pPr>
            <a:r>
              <a:t/>
            </a:r>
            <a:endParaRPr sz="2300">
              <a:solidFill>
                <a:schemeClr val="dk1"/>
              </a:solidFill>
            </a:endParaRPr>
          </a:p>
          <a:p>
            <a:pPr indent="0" lvl="0" marL="0" marR="0" rtl="0" algn="just">
              <a:spcBef>
                <a:spcPts val="0"/>
              </a:spcBef>
              <a:spcAft>
                <a:spcPts val="0"/>
              </a:spcAft>
              <a:buNone/>
            </a:pPr>
            <a:r>
              <a:t/>
            </a:r>
            <a:endParaRPr sz="2300">
              <a:solidFill>
                <a:schemeClr val="dk1"/>
              </a:solidFill>
              <a:latin typeface="Arial"/>
              <a:ea typeface="Arial"/>
              <a:cs typeface="Arial"/>
              <a:sym typeface="Arial"/>
            </a:endParaRPr>
          </a:p>
        </p:txBody>
      </p:sp>
      <p:sp>
        <p:nvSpPr>
          <p:cNvPr id="107" name="Google Shape;107;p1"/>
          <p:cNvSpPr txBox="1"/>
          <p:nvPr/>
        </p:nvSpPr>
        <p:spPr>
          <a:xfrm>
            <a:off x="11181011" y="22274993"/>
            <a:ext cx="9896400" cy="115005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0"/>
              </a:spcAft>
              <a:buClr>
                <a:schemeClr val="dk1"/>
              </a:buClr>
              <a:buSzPts val="1100"/>
              <a:buFont typeface="Arial"/>
              <a:buNone/>
            </a:pPr>
            <a:r>
              <a:rPr b="1" lang="pt-BR" sz="2700">
                <a:solidFill>
                  <a:schemeClr val="dk1"/>
                </a:solidFill>
              </a:rPr>
              <a:t>Gráfico1</a:t>
            </a:r>
            <a:r>
              <a:rPr lang="pt-BR" sz="2700">
                <a:solidFill>
                  <a:schemeClr val="dk1"/>
                </a:solidFill>
              </a:rPr>
              <a:t>: Evolução das exportações brasileiras de ovos (2015-2025) </a:t>
            </a:r>
            <a:endParaRPr sz="2700">
              <a:solidFill>
                <a:schemeClr val="dk1"/>
              </a:solidFill>
            </a:endParaRPr>
          </a:p>
          <a:p>
            <a:pPr indent="0" lvl="0" marL="0" rtl="0" algn="ctr">
              <a:lnSpc>
                <a:spcPct val="115000"/>
              </a:lnSpc>
              <a:spcBef>
                <a:spcPts val="0"/>
              </a:spcBef>
              <a:spcAft>
                <a:spcPts val="0"/>
              </a:spcAft>
              <a:buClr>
                <a:schemeClr val="dk1"/>
              </a:buClr>
              <a:buSzPts val="1100"/>
              <a:buFont typeface="Arial"/>
              <a:buNone/>
            </a:pPr>
            <a:r>
              <a:t/>
            </a:r>
            <a:endParaRPr sz="2700">
              <a:solidFill>
                <a:schemeClr val="dk1"/>
              </a:solidFill>
            </a:endParaRPr>
          </a:p>
          <a:p>
            <a:pPr indent="0" lvl="0" marL="228600" marR="0" rtl="0" algn="just">
              <a:lnSpc>
                <a:spcPct val="115000"/>
              </a:lnSpc>
              <a:spcBef>
                <a:spcPts val="0"/>
              </a:spcBef>
              <a:spcAft>
                <a:spcPts val="0"/>
              </a:spcAft>
              <a:buNone/>
            </a:pPr>
            <a:r>
              <a:rPr lang="pt-BR" sz="2700">
                <a:solidFill>
                  <a:schemeClr val="dk1"/>
                </a:solidFill>
              </a:rPr>
              <a:t>No período apresentado, destaca-se 2023, quando o volume exportado aumentou 168,1% e a receita cresceu 182% em relação ao ano anterior, resultado impulsionado, principalmente, pela biosseguridade do Brasil frente à ausência de Influenza Aviária de Alta Patogenicidade (IAAP) em aves comerciais, fator que redirecionou parte da demanda internacional para o País (SOARES; XIMENES, 2025). A boa  performance observada em 2025 reforça o potencial do setor exportador brasileiro: de janeiro a julho, o volume embarcado somou 30,17 milhões de dúzias, superando em 63% todo o total exportado em 2024, que foi de 18,47 milhões de dúzias. Em termos de receita, o setor já auferiu US$ 69,6 milhões, frente aos US$ 39,3 milhões registrados ao longo do ano anterior, avanço de 77%, segundo dados da Secex (BRASIL, 2025). Ressalta-se, no período, o aumento das exportações brasileiras de ovos para os Estados Unidos, resultado da forte escassez do produto no país devido a um surto de Influenza Aviária de Alta Patogenicidade (IAAP). Com isso, os EUA se tornaram o principal destino dos ovos brasileiros em 2025, respondendo por 62,9% de todo o volume exportado, seguidos por Chile, Japão, México e Emirados Árabes </a:t>
            </a:r>
            <a:endParaRPr sz="2700">
              <a:solidFill>
                <a:schemeClr val="dk1"/>
              </a:solidFill>
            </a:endParaRPr>
          </a:p>
        </p:txBody>
      </p:sp>
      <p:sp>
        <p:nvSpPr>
          <p:cNvPr id="108" name="Google Shape;108;p1"/>
          <p:cNvSpPr/>
          <p:nvPr/>
        </p:nvSpPr>
        <p:spPr>
          <a:xfrm>
            <a:off x="9368194" y="1973600"/>
            <a:ext cx="20545500" cy="17544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5400"/>
              <a:buFont typeface="Tahoma"/>
              <a:buNone/>
            </a:pPr>
            <a:r>
              <a:rPr b="1" lang="pt-BR" sz="5400">
                <a:solidFill>
                  <a:srgbClr val="C00000"/>
                </a:solidFill>
                <a:latin typeface="Tahoma"/>
                <a:ea typeface="Tahoma"/>
                <a:cs typeface="Tahoma"/>
                <a:sym typeface="Tahoma"/>
              </a:rPr>
              <a:t>IX </a:t>
            </a:r>
            <a:r>
              <a:rPr b="1" i="0" lang="pt-BR" sz="5400" u="none" cap="none" strike="noStrike">
                <a:solidFill>
                  <a:srgbClr val="C00000"/>
                </a:solidFill>
                <a:latin typeface="Tahoma"/>
                <a:ea typeface="Tahoma"/>
                <a:cs typeface="Tahoma"/>
                <a:sym typeface="Tahoma"/>
              </a:rPr>
              <a:t>CONGRESSO DE MARKETING EM </a:t>
            </a:r>
            <a:endParaRPr/>
          </a:p>
          <a:p>
            <a:pPr indent="0" lvl="0" marL="0" marR="0" rtl="0" algn="ctr">
              <a:lnSpc>
                <a:spcPct val="100000"/>
              </a:lnSpc>
              <a:spcBef>
                <a:spcPts val="0"/>
              </a:spcBef>
              <a:spcAft>
                <a:spcPts val="0"/>
              </a:spcAft>
              <a:buClr>
                <a:srgbClr val="C00000"/>
              </a:buClr>
              <a:buSzPts val="5400"/>
              <a:buFont typeface="Tahoma"/>
              <a:buNone/>
            </a:pPr>
            <a:r>
              <a:rPr b="1" i="0" lang="pt-BR" sz="5400" u="none" cap="none" strike="noStrike">
                <a:solidFill>
                  <a:srgbClr val="C00000"/>
                </a:solidFill>
                <a:latin typeface="Tahoma"/>
                <a:ea typeface="Tahoma"/>
                <a:cs typeface="Tahoma"/>
                <a:sym typeface="Tahoma"/>
              </a:rPr>
              <a:t>ALIMENTOS E AGRONEGÓCIOS (COMA)</a:t>
            </a:r>
            <a:endParaRPr/>
          </a:p>
        </p:txBody>
      </p:sp>
      <p:pic>
        <p:nvPicPr>
          <p:cNvPr id="109" name="Google Shape;109;p1"/>
          <p:cNvPicPr preferRelativeResize="0"/>
          <p:nvPr/>
        </p:nvPicPr>
        <p:blipFill rotWithShape="1">
          <a:blip r:embed="rId9">
            <a:alphaModFix/>
          </a:blip>
          <a:srcRect b="0" l="5531" r="9369" t="0"/>
          <a:stretch/>
        </p:blipFill>
        <p:spPr>
          <a:xfrm>
            <a:off x="13875225" y="12343425"/>
            <a:ext cx="4386100" cy="5575900"/>
          </a:xfrm>
          <a:prstGeom prst="rect">
            <a:avLst/>
          </a:prstGeom>
          <a:noFill/>
          <a:ln>
            <a:noFill/>
          </a:ln>
        </p:spPr>
      </p:pic>
      <p:pic>
        <p:nvPicPr>
          <p:cNvPr id="110" name="Google Shape;110;p1"/>
          <p:cNvPicPr preferRelativeResize="0"/>
          <p:nvPr/>
        </p:nvPicPr>
        <p:blipFill>
          <a:blip r:embed="rId10">
            <a:alphaModFix/>
          </a:blip>
          <a:stretch>
            <a:fillRect/>
          </a:stretch>
        </p:blipFill>
        <p:spPr>
          <a:xfrm>
            <a:off x="11179390" y="17789053"/>
            <a:ext cx="9551100" cy="4431982"/>
          </a:xfrm>
          <a:prstGeom prst="rect">
            <a:avLst/>
          </a:prstGeom>
          <a:noFill/>
          <a:ln>
            <a:noFill/>
          </a:ln>
        </p:spPr>
      </p:pic>
      <p:sp>
        <p:nvSpPr>
          <p:cNvPr id="111" name="Google Shape;111;p1"/>
          <p:cNvSpPr txBox="1"/>
          <p:nvPr/>
        </p:nvSpPr>
        <p:spPr>
          <a:xfrm>
            <a:off x="22078050" y="8270750"/>
            <a:ext cx="9643200" cy="4901700"/>
          </a:xfrm>
          <a:prstGeom prst="rect">
            <a:avLst/>
          </a:prstGeom>
          <a:noFill/>
          <a:ln>
            <a:noFill/>
          </a:ln>
        </p:spPr>
        <p:txBody>
          <a:bodyPr anchorCtr="0" anchor="t" bIns="91425" lIns="91425" spcFirstLastPara="1" rIns="91425" wrap="square" tIns="91425">
            <a:spAutoFit/>
          </a:bodyPr>
          <a:lstStyle/>
          <a:p>
            <a:pPr indent="0" lvl="0" marL="228600" rtl="0" algn="just">
              <a:lnSpc>
                <a:spcPct val="115000"/>
              </a:lnSpc>
              <a:spcBef>
                <a:spcPts val="0"/>
              </a:spcBef>
              <a:spcAft>
                <a:spcPts val="0"/>
              </a:spcAft>
              <a:buClr>
                <a:schemeClr val="dk1"/>
              </a:buClr>
              <a:buFont typeface="Arial"/>
              <a:buNone/>
            </a:pPr>
            <a:r>
              <a:rPr lang="pt-BR" sz="2700">
                <a:solidFill>
                  <a:schemeClr val="dk1"/>
                </a:solidFill>
              </a:rPr>
              <a:t>Unidos, segundo dados da Secex (BRASIL, 2025). Segundo a APBA (2025), a perspectiva em relação às exportações da proteína ao longo deste ano é de manutenção do fluxo crescente, acompanhado do aumento na produção interna. </a:t>
            </a:r>
            <a:endParaRPr sz="2700">
              <a:solidFill>
                <a:schemeClr val="dk1"/>
              </a:solidFill>
            </a:endParaRPr>
          </a:p>
          <a:p>
            <a:pPr indent="0" lvl="0" marL="228600" rtl="0" algn="just">
              <a:lnSpc>
                <a:spcPct val="115000"/>
              </a:lnSpc>
              <a:spcBef>
                <a:spcPts val="0"/>
              </a:spcBef>
              <a:spcAft>
                <a:spcPts val="0"/>
              </a:spcAft>
              <a:buNone/>
            </a:pPr>
            <a:r>
              <a:rPr lang="pt-BR" sz="2700">
                <a:solidFill>
                  <a:schemeClr val="dk1"/>
                </a:solidFill>
              </a:rPr>
              <a:t>N</a:t>
            </a:r>
            <a:r>
              <a:rPr lang="pt-BR" sz="2700">
                <a:solidFill>
                  <a:schemeClr val="dk1"/>
                </a:solidFill>
              </a:rPr>
              <a:t>o cenário internacional, exigências dos consumidores e </a:t>
            </a:r>
            <a:r>
              <a:rPr lang="pt-BR" sz="2700">
                <a:solidFill>
                  <a:schemeClr val="dk1"/>
                </a:solidFill>
              </a:rPr>
              <a:t>regulamentações globais impactam o volume comercializado pelo Brasil, onde há a necessidade de superar a competitividade logística e legislação restrita para aumentar a porcentagem da produção exportada (DE MOURA, 2018).</a:t>
            </a:r>
            <a:endParaRPr sz="27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Tema do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2023-10-17T11:51:04Z</dcterms:created>
  <dc:creator>Sarah Bernardo</dc:creator>
</cp:coreProperties>
</file>