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10" roundtripDataSignature="AMtx7mhEmAMa1XiNhX9YlzIC7gAjeuajP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10" Type="http://customschemas.google.com/relationships/presentationmetadata" Target="metadata"/><Relationship Id="rId9" Type="http://schemas.openxmlformats.org/officeDocument/2006/relationships/slide" Target="slides/slide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de título" type="title">
  <p:cSld name="TITLE">
    <p:spTree>
      <p:nvGrpSpPr>
        <p:cNvPr id="11" name="Shape 11"/>
        <p:cNvGrpSpPr/>
        <p:nvPr/>
      </p:nvGrpSpPr>
      <p:grpSpPr>
        <a:xfrm>
          <a:off x="0" y="0"/>
          <a:ext cx="0" cy="0"/>
          <a:chOff x="0" y="0"/>
          <a:chExt cx="0" cy="0"/>
        </a:xfrm>
      </p:grpSpPr>
      <p:sp>
        <p:nvSpPr>
          <p:cNvPr id="12" name="Google Shape;12;p8"/>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8"/>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e texto vertical" type="vertTx">
  <p:cSld name="VERTICAL_TEXT">
    <p:spTree>
      <p:nvGrpSpPr>
        <p:cNvPr id="68" name="Shape 68"/>
        <p:cNvGrpSpPr/>
        <p:nvPr/>
      </p:nvGrpSpPr>
      <p:grpSpPr>
        <a:xfrm>
          <a:off x="0" y="0"/>
          <a:ext cx="0" cy="0"/>
          <a:chOff x="0" y="0"/>
          <a:chExt cx="0" cy="0"/>
        </a:xfrm>
      </p:grpSpPr>
      <p:sp>
        <p:nvSpPr>
          <p:cNvPr id="69" name="Google Shape;69;p1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7"/>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e texto verticais" type="vertTitleAndTx">
  <p:cSld name="VERTICAL_TITLE_AND_VERTICAL_TEXT">
    <p:spTree>
      <p:nvGrpSpPr>
        <p:cNvPr id="74" name="Shape 74"/>
        <p:cNvGrpSpPr/>
        <p:nvPr/>
      </p:nvGrpSpPr>
      <p:grpSpPr>
        <a:xfrm>
          <a:off x="0" y="0"/>
          <a:ext cx="0" cy="0"/>
          <a:chOff x="0" y="0"/>
          <a:chExt cx="0" cy="0"/>
        </a:xfrm>
      </p:grpSpPr>
      <p:sp>
        <p:nvSpPr>
          <p:cNvPr id="75" name="Google Shape;75;p18"/>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8"/>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e conteúdo" type="obj">
  <p:cSld name="OBJECT">
    <p:spTree>
      <p:nvGrpSpPr>
        <p:cNvPr id="17" name="Shape 17"/>
        <p:cNvGrpSpPr/>
        <p:nvPr/>
      </p:nvGrpSpPr>
      <p:grpSpPr>
        <a:xfrm>
          <a:off x="0" y="0"/>
          <a:ext cx="0" cy="0"/>
          <a:chOff x="0" y="0"/>
          <a:chExt cx="0" cy="0"/>
        </a:xfrm>
      </p:grpSpPr>
      <p:sp>
        <p:nvSpPr>
          <p:cNvPr id="18" name="Google Shape;18;p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beçalho da Seção" type="secHead">
  <p:cSld name="SECTION_HEADER">
    <p:spTree>
      <p:nvGrpSpPr>
        <p:cNvPr id="23" name="Shape 23"/>
        <p:cNvGrpSpPr/>
        <p:nvPr/>
      </p:nvGrpSpPr>
      <p:grpSpPr>
        <a:xfrm>
          <a:off x="0" y="0"/>
          <a:ext cx="0" cy="0"/>
          <a:chOff x="0" y="0"/>
          <a:chExt cx="0" cy="0"/>
        </a:xfrm>
      </p:grpSpPr>
      <p:sp>
        <p:nvSpPr>
          <p:cNvPr id="24" name="Google Shape;24;p10"/>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10"/>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6" name="Google Shape;26;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uas Partes de Conteúdo" type="twoObj">
  <p:cSld name="TWO_OBJECTS">
    <p:spTree>
      <p:nvGrpSpPr>
        <p:cNvPr id="29" name="Shape 29"/>
        <p:cNvGrpSpPr/>
        <p:nvPr/>
      </p:nvGrpSpPr>
      <p:grpSpPr>
        <a:xfrm>
          <a:off x="0" y="0"/>
          <a:ext cx="0" cy="0"/>
          <a:chOff x="0" y="0"/>
          <a:chExt cx="0" cy="0"/>
        </a:xfrm>
      </p:grpSpPr>
      <p:sp>
        <p:nvSpPr>
          <p:cNvPr id="30" name="Google Shape;30;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11"/>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11"/>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ção" type="twoTxTwoObj">
  <p:cSld name="TWO_OBJECTS_WITH_TEXT">
    <p:spTree>
      <p:nvGrpSpPr>
        <p:cNvPr id="36" name="Shape 36"/>
        <p:cNvGrpSpPr/>
        <p:nvPr/>
      </p:nvGrpSpPr>
      <p:grpSpPr>
        <a:xfrm>
          <a:off x="0" y="0"/>
          <a:ext cx="0" cy="0"/>
          <a:chOff x="0" y="0"/>
          <a:chExt cx="0" cy="0"/>
        </a:xfrm>
      </p:grpSpPr>
      <p:sp>
        <p:nvSpPr>
          <p:cNvPr id="37" name="Google Shape;37;p12"/>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12"/>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 name="Google Shape;39;p12"/>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12"/>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12"/>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mente título" type="titleOnly">
  <p:cSld name="TITLE_ONLY">
    <p:spTree>
      <p:nvGrpSpPr>
        <p:cNvPr id="45" name="Shape 45"/>
        <p:cNvGrpSpPr/>
        <p:nvPr/>
      </p:nvGrpSpPr>
      <p:grpSpPr>
        <a:xfrm>
          <a:off x="0" y="0"/>
          <a:ext cx="0" cy="0"/>
          <a:chOff x="0" y="0"/>
          <a:chExt cx="0" cy="0"/>
        </a:xfrm>
      </p:grpSpPr>
      <p:sp>
        <p:nvSpPr>
          <p:cNvPr id="46" name="Google Shape;46;p1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m branco" type="blank">
  <p:cSld name="BLANK">
    <p:spTree>
      <p:nvGrpSpPr>
        <p:cNvPr id="50" name="Shape 50"/>
        <p:cNvGrpSpPr/>
        <p:nvPr/>
      </p:nvGrpSpPr>
      <p:grpSpPr>
        <a:xfrm>
          <a:off x="0" y="0"/>
          <a:ext cx="0" cy="0"/>
          <a:chOff x="0" y="0"/>
          <a:chExt cx="0" cy="0"/>
        </a:xfrm>
      </p:grpSpPr>
      <p:sp>
        <p:nvSpPr>
          <p:cNvPr id="51" name="Google Shape;51;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údo com Legenda" type="objTx">
  <p:cSld name="OBJECT_WITH_CAPTION_TEXT">
    <p:spTree>
      <p:nvGrpSpPr>
        <p:cNvPr id="54" name="Shape 54"/>
        <p:cNvGrpSpPr/>
        <p:nvPr/>
      </p:nvGrpSpPr>
      <p:grpSpPr>
        <a:xfrm>
          <a:off x="0" y="0"/>
          <a:ext cx="0" cy="0"/>
          <a:chOff x="0" y="0"/>
          <a:chExt cx="0" cy="0"/>
        </a:xfrm>
      </p:grpSpPr>
      <p:sp>
        <p:nvSpPr>
          <p:cNvPr id="55" name="Google Shape;55;p1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15"/>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15"/>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m com Legenda" type="picTx">
  <p:cSld name="PICTURE_WITH_CAPTION_TEXT">
    <p:spTree>
      <p:nvGrpSpPr>
        <p:cNvPr id="61" name="Shape 61"/>
        <p:cNvGrpSpPr/>
        <p:nvPr/>
      </p:nvGrpSpPr>
      <p:grpSpPr>
        <a:xfrm>
          <a:off x="0" y="0"/>
          <a:ext cx="0" cy="0"/>
          <a:chOff x="0" y="0"/>
          <a:chExt cx="0" cy="0"/>
        </a:xfrm>
      </p:grpSpPr>
      <p:sp>
        <p:nvSpPr>
          <p:cNvPr id="62" name="Google Shape;62;p1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6"/>
          <p:cNvSpPr/>
          <p:nvPr>
            <p:ph idx="2" type="pic"/>
          </p:nvPr>
        </p:nvSpPr>
        <p:spPr>
          <a:xfrm>
            <a:off x="5183188" y="987425"/>
            <a:ext cx="6172200" cy="4873625"/>
          </a:xfrm>
          <a:prstGeom prst="rect">
            <a:avLst/>
          </a:prstGeom>
          <a:noFill/>
          <a:ln>
            <a:noFill/>
          </a:ln>
        </p:spPr>
      </p:sp>
      <p:sp>
        <p:nvSpPr>
          <p:cNvPr id="64" name="Google Shape;64;p16"/>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1.jp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0.jpg"/><Relationship Id="rId4" Type="http://schemas.openxmlformats.org/officeDocument/2006/relationships/image" Target="../media/image1.png"/><Relationship Id="rId5"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2.jp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9.jp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2.jp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3.png"/><Relationship Id="rId7" Type="http://schemas.openxmlformats.org/officeDocument/2006/relationships/image" Target="../media/image8.png"/><Relationship Id="rId8"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pic>
        <p:nvPicPr>
          <p:cNvPr id="84" name="Google Shape;84;p1"/>
          <p:cNvPicPr preferRelativeResize="0"/>
          <p:nvPr/>
        </p:nvPicPr>
        <p:blipFill rotWithShape="1">
          <a:blip r:embed="rId3">
            <a:alphaModFix/>
          </a:blip>
          <a:srcRect b="0" l="0" r="0" t="0"/>
          <a:stretch/>
        </p:blipFill>
        <p:spPr>
          <a:xfrm>
            <a:off x="0" y="0"/>
            <a:ext cx="12192000" cy="6858000"/>
          </a:xfrm>
          <a:prstGeom prst="rect">
            <a:avLst/>
          </a:prstGeom>
          <a:noFill/>
          <a:ln>
            <a:noFill/>
          </a:ln>
        </p:spPr>
      </p:pic>
      <p:pic>
        <p:nvPicPr>
          <p:cNvPr id="85" name="Google Shape;85;p1"/>
          <p:cNvPicPr preferRelativeResize="0"/>
          <p:nvPr/>
        </p:nvPicPr>
        <p:blipFill>
          <a:blip r:embed="rId4">
            <a:alphaModFix/>
          </a:blip>
          <a:stretch>
            <a:fillRect/>
          </a:stretch>
        </p:blipFill>
        <p:spPr>
          <a:xfrm>
            <a:off x="2577401" y="2391272"/>
            <a:ext cx="7037199" cy="20754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pic>
        <p:nvPicPr>
          <p:cNvPr id="90" name="Google Shape;90;p2"/>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91" name="Google Shape;91;p2"/>
          <p:cNvSpPr txBox="1"/>
          <p:nvPr/>
        </p:nvSpPr>
        <p:spPr>
          <a:xfrm>
            <a:off x="2415396" y="2484408"/>
            <a:ext cx="7108166" cy="110799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6600" u="none" cap="none" strike="noStrike">
                <a:solidFill>
                  <a:schemeClr val="lt1"/>
                </a:solidFill>
                <a:latin typeface="Calibri"/>
                <a:ea typeface="Calibri"/>
                <a:cs typeface="Calibri"/>
                <a:sym typeface="Calibri"/>
              </a:rPr>
              <a:t>TÍTULO CENTRAL</a:t>
            </a:r>
            <a:endParaRPr b="1" i="0" sz="6600" u="none" cap="none" strike="noStrike">
              <a:solidFill>
                <a:schemeClr val="lt1"/>
              </a:solidFill>
              <a:latin typeface="Calibri"/>
              <a:ea typeface="Calibri"/>
              <a:cs typeface="Calibri"/>
              <a:sym typeface="Calibri"/>
            </a:endParaRPr>
          </a:p>
        </p:txBody>
      </p:sp>
      <p:sp>
        <p:nvSpPr>
          <p:cNvPr id="92" name="Google Shape;92;p2"/>
          <p:cNvSpPr txBox="1"/>
          <p:nvPr/>
        </p:nvSpPr>
        <p:spPr>
          <a:xfrm>
            <a:off x="2415396" y="3601031"/>
            <a:ext cx="7108166"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2400" u="none" cap="none" strike="noStrike">
                <a:solidFill>
                  <a:schemeClr val="lt1"/>
                </a:solidFill>
                <a:latin typeface="Calibri"/>
                <a:ea typeface="Calibri"/>
                <a:cs typeface="Calibri"/>
                <a:sym typeface="Calibri"/>
              </a:rPr>
              <a:t>Subtítulo</a:t>
            </a:r>
            <a:endParaRPr b="0" i="0" sz="2400" u="none" cap="none" strike="noStrike">
              <a:solidFill>
                <a:schemeClr val="lt1"/>
              </a:solidFill>
              <a:latin typeface="Calibri"/>
              <a:ea typeface="Calibri"/>
              <a:cs typeface="Calibri"/>
              <a:sym typeface="Calibri"/>
            </a:endParaRPr>
          </a:p>
        </p:txBody>
      </p:sp>
      <p:pic>
        <p:nvPicPr>
          <p:cNvPr id="93" name="Google Shape;93;p2"/>
          <p:cNvPicPr preferRelativeResize="0"/>
          <p:nvPr/>
        </p:nvPicPr>
        <p:blipFill>
          <a:blip r:embed="rId4">
            <a:alphaModFix/>
          </a:blip>
          <a:stretch>
            <a:fillRect/>
          </a:stretch>
        </p:blipFill>
        <p:spPr>
          <a:xfrm>
            <a:off x="4295413" y="905023"/>
            <a:ext cx="3348127" cy="987449"/>
          </a:xfrm>
          <a:prstGeom prst="rect">
            <a:avLst/>
          </a:prstGeom>
          <a:noFill/>
          <a:ln>
            <a:noFill/>
          </a:ln>
        </p:spPr>
      </p:pic>
      <p:pic>
        <p:nvPicPr>
          <p:cNvPr id="94" name="Google Shape;94;p2"/>
          <p:cNvPicPr preferRelativeResize="0"/>
          <p:nvPr/>
        </p:nvPicPr>
        <p:blipFill>
          <a:blip r:embed="rId5">
            <a:alphaModFix/>
          </a:blip>
          <a:stretch>
            <a:fillRect/>
          </a:stretch>
        </p:blipFill>
        <p:spPr>
          <a:xfrm>
            <a:off x="5122375" y="5500474"/>
            <a:ext cx="1694198" cy="5418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pic>
        <p:nvPicPr>
          <p:cNvPr id="99" name="Google Shape;99;p3"/>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00" name="Google Shape;100;p3"/>
          <p:cNvSpPr txBox="1"/>
          <p:nvPr/>
        </p:nvSpPr>
        <p:spPr>
          <a:xfrm>
            <a:off x="664234" y="605185"/>
            <a:ext cx="5469147" cy="461665"/>
          </a:xfrm>
          <a:prstGeom prst="rect">
            <a:avLst/>
          </a:prstGeom>
          <a:solidFill>
            <a:srgbClr val="FF3737"/>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2400" u="none" cap="none" strike="noStrike">
                <a:solidFill>
                  <a:schemeClr val="lt1"/>
                </a:solidFill>
                <a:latin typeface="Calibri"/>
                <a:ea typeface="Calibri"/>
                <a:cs typeface="Calibri"/>
                <a:sym typeface="Calibri"/>
              </a:rPr>
              <a:t>TÍTULO</a:t>
            </a:r>
            <a:endParaRPr b="1" sz="2400">
              <a:solidFill>
                <a:schemeClr val="lt1"/>
              </a:solidFill>
              <a:latin typeface="Calibri"/>
              <a:ea typeface="Calibri"/>
              <a:cs typeface="Calibri"/>
              <a:sym typeface="Calibri"/>
            </a:endParaRPr>
          </a:p>
        </p:txBody>
      </p:sp>
      <p:sp>
        <p:nvSpPr>
          <p:cNvPr id="101" name="Google Shape;101;p3"/>
          <p:cNvSpPr txBox="1"/>
          <p:nvPr/>
        </p:nvSpPr>
        <p:spPr>
          <a:xfrm>
            <a:off x="664234" y="1083328"/>
            <a:ext cx="5469147"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rgbClr val="FF3737"/>
                </a:solidFill>
                <a:latin typeface="Calibri"/>
                <a:ea typeface="Calibri"/>
                <a:cs typeface="Calibri"/>
                <a:sym typeface="Calibri"/>
              </a:rPr>
              <a:t>Subtítulo</a:t>
            </a:r>
            <a:endParaRPr b="1" sz="1400">
              <a:solidFill>
                <a:srgbClr val="FF3737"/>
              </a:solidFill>
              <a:latin typeface="Calibri"/>
              <a:ea typeface="Calibri"/>
              <a:cs typeface="Calibri"/>
              <a:sym typeface="Calibri"/>
            </a:endParaRPr>
          </a:p>
        </p:txBody>
      </p:sp>
      <p:sp>
        <p:nvSpPr>
          <p:cNvPr id="102" name="Google Shape;102;p3"/>
          <p:cNvSpPr txBox="1"/>
          <p:nvPr/>
        </p:nvSpPr>
        <p:spPr>
          <a:xfrm>
            <a:off x="664234" y="1773441"/>
            <a:ext cx="5469147" cy="440120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rgbClr val="171616"/>
                </a:solidFill>
                <a:latin typeface="Calibri"/>
                <a:ea typeface="Calibri"/>
                <a:cs typeface="Calibri"/>
                <a:sym typeface="Calibri"/>
              </a:rPr>
              <a:t>Lorem Ipsum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 It was popularised in the 1960s with the release of Letraset sheets containing Lorem Ipsum passages, and more recently with desktop publishing software like Aldus PageMaker including versions of Lorem Ipsum.</a:t>
            </a:r>
            <a:endParaRPr/>
          </a:p>
          <a:p>
            <a:pPr indent="0" lvl="0" marL="0" marR="0" rtl="0" algn="l">
              <a:spcBef>
                <a:spcPts val="0"/>
              </a:spcBef>
              <a:spcAft>
                <a:spcPts val="0"/>
              </a:spcAft>
              <a:buNone/>
            </a:pPr>
            <a:r>
              <a:rPr lang="en-US" sz="1400">
                <a:solidFill>
                  <a:srgbClr val="171616"/>
                </a:solidFill>
                <a:latin typeface="Calibri"/>
                <a:ea typeface="Calibri"/>
                <a:cs typeface="Calibri"/>
                <a:sym typeface="Calibri"/>
              </a:rPr>
              <a:t>Contrary to popular belief, Lorem Ipsum is not simply random text. It has roots in a piece of classical Latin literature from 45 BC, making it over 2000 years old. Richard McClintock, a Latin professor at Hampden-Sydney College in Virginia, looked up one of the more obscure Latin words, consectetur, from a Lorem Ipsum passage, and going through the cites of the word in classical literature, discovered the undoubtable source. Lorem Ipsum comes from sections 1.10.32 and 1.10.33 of "de Finibus Bonorum et Malorum" (The Extremes of Good and Evil) by Cicero, written in 45 BC. This book is a treatise on the theory of ethics, very popular during the Renaissance. The first line of Lorem Ipsum, "Lorem ipsum dolor sit amet..", comes from a line in section 1.10.32.</a:t>
            </a:r>
            <a:endParaRPr sz="1400">
              <a:solidFill>
                <a:srgbClr val="171616"/>
              </a:solidFill>
              <a:latin typeface="Calibri"/>
              <a:ea typeface="Calibri"/>
              <a:cs typeface="Calibri"/>
              <a:sym typeface="Calibri"/>
            </a:endParaRPr>
          </a:p>
        </p:txBody>
      </p:sp>
      <p:sp>
        <p:nvSpPr>
          <p:cNvPr id="103" name="Google Shape;103;p3"/>
          <p:cNvSpPr txBox="1"/>
          <p:nvPr/>
        </p:nvSpPr>
        <p:spPr>
          <a:xfrm>
            <a:off x="6428117" y="1773441"/>
            <a:ext cx="5469147" cy="246221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rgbClr val="171616"/>
                </a:solidFill>
                <a:latin typeface="Calibri"/>
                <a:ea typeface="Calibri"/>
                <a:cs typeface="Calibri"/>
                <a:sym typeface="Calibri"/>
              </a:rPr>
              <a:t>Why do we use it?</a:t>
            </a:r>
            <a:endParaRPr/>
          </a:p>
          <a:p>
            <a:pPr indent="0" lvl="0" marL="0" marR="0" rtl="0" algn="l">
              <a:spcBef>
                <a:spcPts val="0"/>
              </a:spcBef>
              <a:spcAft>
                <a:spcPts val="0"/>
              </a:spcAft>
              <a:buNone/>
            </a:pPr>
            <a:r>
              <a:t/>
            </a:r>
            <a:endParaRPr b="1" sz="1400">
              <a:solidFill>
                <a:srgbClr val="171616"/>
              </a:solidFill>
              <a:latin typeface="Calibri"/>
              <a:ea typeface="Calibri"/>
              <a:cs typeface="Calibri"/>
              <a:sym typeface="Calibri"/>
            </a:endParaRPr>
          </a:p>
          <a:p>
            <a:pPr indent="0" lvl="0" marL="0" marR="0" rtl="0" algn="l">
              <a:spcBef>
                <a:spcPts val="0"/>
              </a:spcBef>
              <a:spcAft>
                <a:spcPts val="0"/>
              </a:spcAft>
              <a:buNone/>
            </a:pPr>
            <a:r>
              <a:rPr lang="en-US" sz="1400">
                <a:solidFill>
                  <a:srgbClr val="171616"/>
                </a:solidFill>
                <a:latin typeface="Calibri"/>
                <a:ea typeface="Calibri"/>
                <a:cs typeface="Calibri"/>
                <a:sym typeface="Calibri"/>
              </a:rPr>
              <a:t>It is a long established fact that a reader will be distracted by the readable content of a page when looking at its layout. The point of using Lorem Ipsum is that it has a more-or-less normal distribution of letters, as opposed to using 'Content here, content here', making it look like readable English. Many desktop publishing packages and web page editors now use Lorem Ipsum as their default model text, and a search for 'lorem ipsum' will uncover many web sites still in their infancy. Various versions have evolved over the years, sometimes by accident, sometimes on purpose (injected humour and the like).</a:t>
            </a:r>
            <a:endParaRPr sz="1400">
              <a:solidFill>
                <a:srgbClr val="171616"/>
              </a:solidFill>
              <a:latin typeface="Calibri"/>
              <a:ea typeface="Calibri"/>
              <a:cs typeface="Calibri"/>
              <a:sym typeface="Calibri"/>
            </a:endParaRPr>
          </a:p>
        </p:txBody>
      </p:sp>
      <p:pic>
        <p:nvPicPr>
          <p:cNvPr id="104" name="Google Shape;104;p3"/>
          <p:cNvPicPr preferRelativeResize="0"/>
          <p:nvPr/>
        </p:nvPicPr>
        <p:blipFill>
          <a:blip r:embed="rId4">
            <a:alphaModFix/>
          </a:blip>
          <a:stretch>
            <a:fillRect/>
          </a:stretch>
        </p:blipFill>
        <p:spPr>
          <a:xfrm>
            <a:off x="10317175" y="341625"/>
            <a:ext cx="1443517" cy="4616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pic>
        <p:nvPicPr>
          <p:cNvPr id="109" name="Google Shape;109;p4"/>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10" name="Google Shape;110;p4"/>
          <p:cNvSpPr txBox="1"/>
          <p:nvPr/>
        </p:nvSpPr>
        <p:spPr>
          <a:xfrm>
            <a:off x="664234" y="909985"/>
            <a:ext cx="5469000" cy="4617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2400" u="none" cap="none" strike="noStrike">
                <a:solidFill>
                  <a:srgbClr val="C00000"/>
                </a:solidFill>
                <a:latin typeface="Calibri"/>
                <a:ea typeface="Calibri"/>
                <a:cs typeface="Calibri"/>
                <a:sym typeface="Calibri"/>
              </a:rPr>
              <a:t>TÍTULO</a:t>
            </a:r>
            <a:endParaRPr b="1" sz="2400">
              <a:solidFill>
                <a:srgbClr val="C00000"/>
              </a:solidFill>
              <a:latin typeface="Calibri"/>
              <a:ea typeface="Calibri"/>
              <a:cs typeface="Calibri"/>
              <a:sym typeface="Calibri"/>
            </a:endParaRPr>
          </a:p>
        </p:txBody>
      </p:sp>
      <p:sp>
        <p:nvSpPr>
          <p:cNvPr id="111" name="Google Shape;111;p4"/>
          <p:cNvSpPr txBox="1"/>
          <p:nvPr/>
        </p:nvSpPr>
        <p:spPr>
          <a:xfrm>
            <a:off x="664234" y="1388128"/>
            <a:ext cx="5469000" cy="307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chemeClr val="lt1"/>
                </a:solidFill>
                <a:latin typeface="Calibri"/>
                <a:ea typeface="Calibri"/>
                <a:cs typeface="Calibri"/>
                <a:sym typeface="Calibri"/>
              </a:rPr>
              <a:t>Subtítulo</a:t>
            </a:r>
            <a:endParaRPr b="1" sz="1400">
              <a:solidFill>
                <a:schemeClr val="lt1"/>
              </a:solidFill>
              <a:latin typeface="Calibri"/>
              <a:ea typeface="Calibri"/>
              <a:cs typeface="Calibri"/>
              <a:sym typeface="Calibri"/>
            </a:endParaRPr>
          </a:p>
        </p:txBody>
      </p:sp>
      <p:sp>
        <p:nvSpPr>
          <p:cNvPr id="112" name="Google Shape;112;p4"/>
          <p:cNvSpPr txBox="1"/>
          <p:nvPr/>
        </p:nvSpPr>
        <p:spPr>
          <a:xfrm>
            <a:off x="664234" y="1773441"/>
            <a:ext cx="5469000" cy="4617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lt1"/>
                </a:solidFill>
                <a:latin typeface="Calibri"/>
                <a:ea typeface="Calibri"/>
                <a:cs typeface="Calibri"/>
                <a:sym typeface="Calibri"/>
              </a:rPr>
              <a:t>Lorem Ipsum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 It was popularised in the 1960s with the release of Letraset sheets containing Lorem Ipsum passages, and more recently with desktop publishing software like Aldus PageMaker including versions of Lorem Ipsum.</a:t>
            </a:r>
            <a:endParaRPr>
              <a:solidFill>
                <a:schemeClr val="lt1"/>
              </a:solidFill>
            </a:endParaRPr>
          </a:p>
          <a:p>
            <a:pPr indent="0" lvl="0" marL="0" marR="0" rtl="0" algn="l">
              <a:spcBef>
                <a:spcPts val="0"/>
              </a:spcBef>
              <a:spcAft>
                <a:spcPts val="0"/>
              </a:spcAft>
              <a:buNone/>
            </a:pPr>
            <a:r>
              <a:rPr lang="en-US" sz="1400">
                <a:solidFill>
                  <a:schemeClr val="lt1"/>
                </a:solidFill>
                <a:latin typeface="Calibri"/>
                <a:ea typeface="Calibri"/>
                <a:cs typeface="Calibri"/>
                <a:sym typeface="Calibri"/>
              </a:rPr>
              <a:t>Contrary to popular belief, Lorem Ipsum is not simply random text. It has roots in a piece of classical Latin literature from 45 BC, making it over 2000 years old. Richard McClintock, a Latin professor at Hampden-Sydney College in Virginia, looked up one of the more obscure Latin words, consectetur, from a Lorem Ipsum passage, and going through the cites of the word in classical literature, discovered the undoubtable source. Lorem Ipsum comes from sections 1.10.32 and 1.10.33 of "de Finibus Bonorum et Malorum" (The Extremes of Good and Evil) by Cicero, written in 45 BC. This book is a treatise on the theory of ethics, very popular during the Renaissance. The first line of Lorem Ipsum, "Lorem ipsum dolor sit amet..", comes from a line in section 1.10.32.</a:t>
            </a:r>
            <a:endParaRPr sz="1400">
              <a:solidFill>
                <a:schemeClr val="lt1"/>
              </a:solidFill>
              <a:latin typeface="Calibri"/>
              <a:ea typeface="Calibri"/>
              <a:cs typeface="Calibri"/>
              <a:sym typeface="Calibri"/>
            </a:endParaRPr>
          </a:p>
        </p:txBody>
      </p:sp>
      <p:sp>
        <p:nvSpPr>
          <p:cNvPr id="113" name="Google Shape;113;p4"/>
          <p:cNvSpPr txBox="1"/>
          <p:nvPr/>
        </p:nvSpPr>
        <p:spPr>
          <a:xfrm>
            <a:off x="6428117" y="1773441"/>
            <a:ext cx="5469000" cy="2462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rgbClr val="FFE599"/>
                </a:solidFill>
                <a:latin typeface="Calibri"/>
                <a:ea typeface="Calibri"/>
                <a:cs typeface="Calibri"/>
                <a:sym typeface="Calibri"/>
              </a:rPr>
              <a:t>Why do we use it?</a:t>
            </a:r>
            <a:endParaRPr>
              <a:solidFill>
                <a:srgbClr val="FFE599"/>
              </a:solidFill>
            </a:endParaRPr>
          </a:p>
          <a:p>
            <a:pPr indent="0" lvl="0" marL="0" marR="0" rtl="0" algn="l">
              <a:spcBef>
                <a:spcPts val="0"/>
              </a:spcBef>
              <a:spcAft>
                <a:spcPts val="0"/>
              </a:spcAft>
              <a:buNone/>
            </a:pPr>
            <a:r>
              <a:t/>
            </a:r>
            <a:endParaRPr b="1" sz="1400">
              <a:solidFill>
                <a:srgbClr val="171616"/>
              </a:solidFill>
              <a:latin typeface="Calibri"/>
              <a:ea typeface="Calibri"/>
              <a:cs typeface="Calibri"/>
              <a:sym typeface="Calibri"/>
            </a:endParaRPr>
          </a:p>
          <a:p>
            <a:pPr indent="0" lvl="0" marL="0" marR="0" rtl="0" algn="l">
              <a:spcBef>
                <a:spcPts val="0"/>
              </a:spcBef>
              <a:spcAft>
                <a:spcPts val="0"/>
              </a:spcAft>
              <a:buNone/>
            </a:pPr>
            <a:r>
              <a:rPr lang="en-US" sz="1400">
                <a:solidFill>
                  <a:schemeClr val="lt1"/>
                </a:solidFill>
                <a:latin typeface="Calibri"/>
                <a:ea typeface="Calibri"/>
                <a:cs typeface="Calibri"/>
                <a:sym typeface="Calibri"/>
              </a:rPr>
              <a:t>It is a long established fact that a reader will be distracted by the readable content of a page when looking at its layout. The point of using Lorem Ipsum is that it has a more-or-less normal distribution of letters, as opposed to using 'Content here, content here', making it look like readable English. Many desktop publishing packages and web page editors now use Lorem Ipsum as their default model text, and a search for 'lorem ipsum' will uncover many web sites still in their infancy. Various versions have evolved over the years, sometimes by accident, sometimes on purpose (injected humour and the like).</a:t>
            </a:r>
            <a:endParaRPr sz="1400">
              <a:solidFill>
                <a:schemeClr val="lt1"/>
              </a:solidFill>
              <a:latin typeface="Calibri"/>
              <a:ea typeface="Calibri"/>
              <a:cs typeface="Calibri"/>
              <a:sym typeface="Calibri"/>
            </a:endParaRPr>
          </a:p>
        </p:txBody>
      </p:sp>
      <p:pic>
        <p:nvPicPr>
          <p:cNvPr id="114" name="Google Shape;114;p4"/>
          <p:cNvPicPr preferRelativeResize="0"/>
          <p:nvPr/>
        </p:nvPicPr>
        <p:blipFill>
          <a:blip r:embed="rId4">
            <a:alphaModFix/>
          </a:blip>
          <a:stretch>
            <a:fillRect/>
          </a:stretch>
        </p:blipFill>
        <p:spPr>
          <a:xfrm>
            <a:off x="9765745" y="320274"/>
            <a:ext cx="1999452" cy="5897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pic>
        <p:nvPicPr>
          <p:cNvPr id="119" name="Google Shape;119;p6"/>
          <p:cNvPicPr preferRelativeResize="0"/>
          <p:nvPr/>
        </p:nvPicPr>
        <p:blipFill rotWithShape="1">
          <a:blip r:embed="rId3">
            <a:alphaModFix/>
          </a:blip>
          <a:srcRect b="0" l="0" r="0" t="0"/>
          <a:stretch/>
        </p:blipFill>
        <p:spPr>
          <a:xfrm>
            <a:off x="0" y="0"/>
            <a:ext cx="12192000" cy="6858000"/>
          </a:xfrm>
          <a:prstGeom prst="rect">
            <a:avLst/>
          </a:prstGeom>
          <a:noFill/>
          <a:ln>
            <a:noFill/>
          </a:ln>
        </p:spPr>
      </p:pic>
      <p:grpSp>
        <p:nvGrpSpPr>
          <p:cNvPr id="120" name="Google Shape;120;p6"/>
          <p:cNvGrpSpPr/>
          <p:nvPr/>
        </p:nvGrpSpPr>
        <p:grpSpPr>
          <a:xfrm>
            <a:off x="2785229" y="4755083"/>
            <a:ext cx="6324669" cy="1082251"/>
            <a:chOff x="3087153" y="4099476"/>
            <a:chExt cx="6324669" cy="1082251"/>
          </a:xfrm>
        </p:grpSpPr>
        <p:grpSp>
          <p:nvGrpSpPr>
            <p:cNvPr id="121" name="Google Shape;121;p6"/>
            <p:cNvGrpSpPr/>
            <p:nvPr/>
          </p:nvGrpSpPr>
          <p:grpSpPr>
            <a:xfrm>
              <a:off x="3147063" y="4099476"/>
              <a:ext cx="6017885" cy="369332"/>
              <a:chOff x="3147063" y="4099476"/>
              <a:chExt cx="6017885" cy="369332"/>
            </a:xfrm>
          </p:grpSpPr>
          <p:pic>
            <p:nvPicPr>
              <p:cNvPr id="122" name="Google Shape;122;p6"/>
              <p:cNvPicPr preferRelativeResize="0"/>
              <p:nvPr/>
            </p:nvPicPr>
            <p:blipFill rotWithShape="1">
              <a:blip r:embed="rId4">
                <a:alphaModFix/>
              </a:blip>
              <a:srcRect b="0" l="0" r="0" t="0"/>
              <a:stretch/>
            </p:blipFill>
            <p:spPr>
              <a:xfrm>
                <a:off x="3147063" y="4159109"/>
                <a:ext cx="267319" cy="267319"/>
              </a:xfrm>
              <a:prstGeom prst="rect">
                <a:avLst/>
              </a:prstGeom>
              <a:noFill/>
              <a:ln>
                <a:noFill/>
              </a:ln>
            </p:spPr>
          </p:pic>
          <p:sp>
            <p:nvSpPr>
              <p:cNvPr id="123" name="Google Shape;123;p6"/>
              <p:cNvSpPr txBox="1"/>
              <p:nvPr/>
            </p:nvSpPr>
            <p:spPr>
              <a:xfrm>
                <a:off x="3414382" y="4099476"/>
                <a:ext cx="575056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FF2323"/>
                    </a:solidFill>
                    <a:latin typeface="Calibri"/>
                    <a:ea typeface="Calibri"/>
                    <a:cs typeface="Calibri"/>
                    <a:sym typeface="Calibri"/>
                  </a:rPr>
                  <a:t>(88) </a:t>
                </a:r>
                <a:r>
                  <a:rPr b="1" lang="en-US" sz="1800">
                    <a:solidFill>
                      <a:srgbClr val="FF2323"/>
                    </a:solidFill>
                    <a:latin typeface="Calibri"/>
                    <a:ea typeface="Calibri"/>
                    <a:cs typeface="Calibri"/>
                    <a:sym typeface="Calibri"/>
                  </a:rPr>
                  <a:t>2137-0279</a:t>
                </a:r>
                <a:r>
                  <a:rPr lang="en-US" sz="1800">
                    <a:solidFill>
                      <a:srgbClr val="FF2323"/>
                    </a:solidFill>
                    <a:latin typeface="Calibri"/>
                    <a:ea typeface="Calibri"/>
                    <a:cs typeface="Calibri"/>
                    <a:sym typeface="Calibri"/>
                  </a:rPr>
                  <a:t> | (88) 9 </a:t>
                </a:r>
                <a:r>
                  <a:rPr b="1" lang="en-US" sz="1800">
                    <a:solidFill>
                      <a:srgbClr val="FF2323"/>
                    </a:solidFill>
                    <a:latin typeface="Calibri"/>
                    <a:ea typeface="Calibri"/>
                    <a:cs typeface="Calibri"/>
                    <a:sym typeface="Calibri"/>
                  </a:rPr>
                  <a:t>9245-2413</a:t>
                </a:r>
                <a:endParaRPr b="1" sz="1800">
                  <a:solidFill>
                    <a:srgbClr val="FF2323"/>
                  </a:solidFill>
                  <a:latin typeface="Calibri"/>
                  <a:ea typeface="Calibri"/>
                  <a:cs typeface="Calibri"/>
                  <a:sym typeface="Calibri"/>
                </a:endParaRPr>
              </a:p>
            </p:txBody>
          </p:sp>
        </p:grpSp>
        <p:grpSp>
          <p:nvGrpSpPr>
            <p:cNvPr id="124" name="Google Shape;124;p6"/>
            <p:cNvGrpSpPr/>
            <p:nvPr/>
          </p:nvGrpSpPr>
          <p:grpSpPr>
            <a:xfrm>
              <a:off x="3147062" y="4535396"/>
              <a:ext cx="2693660" cy="369332"/>
              <a:chOff x="6247346" y="4413194"/>
              <a:chExt cx="2693660" cy="369332"/>
            </a:xfrm>
          </p:grpSpPr>
          <p:sp>
            <p:nvSpPr>
              <p:cNvPr id="125" name="Google Shape;125;p6"/>
              <p:cNvSpPr txBox="1"/>
              <p:nvPr/>
            </p:nvSpPr>
            <p:spPr>
              <a:xfrm>
                <a:off x="6958643" y="4413194"/>
                <a:ext cx="198236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FF2323"/>
                    </a:solidFill>
                    <a:latin typeface="Calibri"/>
                    <a:ea typeface="Calibri"/>
                    <a:cs typeface="Calibri"/>
                    <a:sym typeface="Calibri"/>
                  </a:rPr>
                  <a:t>@unintaitapipoca</a:t>
                </a:r>
                <a:endParaRPr sz="1800">
                  <a:solidFill>
                    <a:srgbClr val="FF2323"/>
                  </a:solidFill>
                  <a:latin typeface="Calibri"/>
                  <a:ea typeface="Calibri"/>
                  <a:cs typeface="Calibri"/>
                  <a:sym typeface="Calibri"/>
                </a:endParaRPr>
              </a:p>
            </p:txBody>
          </p:sp>
          <p:pic>
            <p:nvPicPr>
              <p:cNvPr id="126" name="Google Shape;126;p6"/>
              <p:cNvPicPr preferRelativeResize="0"/>
              <p:nvPr/>
            </p:nvPicPr>
            <p:blipFill rotWithShape="1">
              <a:blip r:embed="rId5">
                <a:alphaModFix/>
              </a:blip>
              <a:srcRect b="0" l="0" r="0" t="0"/>
              <a:stretch/>
            </p:blipFill>
            <p:spPr>
              <a:xfrm>
                <a:off x="6600393" y="4462578"/>
                <a:ext cx="275769" cy="270566"/>
              </a:xfrm>
              <a:prstGeom prst="rect">
                <a:avLst/>
              </a:prstGeom>
              <a:noFill/>
              <a:ln>
                <a:noFill/>
              </a:ln>
            </p:spPr>
          </p:pic>
          <p:pic>
            <p:nvPicPr>
              <p:cNvPr id="127" name="Google Shape;127;p6"/>
              <p:cNvPicPr preferRelativeResize="0"/>
              <p:nvPr/>
            </p:nvPicPr>
            <p:blipFill rotWithShape="1">
              <a:blip r:embed="rId6">
                <a:alphaModFix/>
              </a:blip>
              <a:srcRect b="0" l="0" r="0" t="0"/>
              <a:stretch/>
            </p:blipFill>
            <p:spPr>
              <a:xfrm>
                <a:off x="6247346" y="4462577"/>
                <a:ext cx="270566" cy="270566"/>
              </a:xfrm>
              <a:prstGeom prst="rect">
                <a:avLst/>
              </a:prstGeom>
              <a:noFill/>
              <a:ln>
                <a:noFill/>
              </a:ln>
            </p:spPr>
          </p:pic>
        </p:grpSp>
        <p:sp>
          <p:nvSpPr>
            <p:cNvPr id="128" name="Google Shape;128;p6"/>
            <p:cNvSpPr txBox="1"/>
            <p:nvPr/>
          </p:nvSpPr>
          <p:spPr>
            <a:xfrm>
              <a:off x="3087153" y="4904728"/>
              <a:ext cx="632466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200">
                  <a:solidFill>
                    <a:srgbClr val="FF3737"/>
                  </a:solidFill>
                  <a:latin typeface="Calibri"/>
                  <a:ea typeface="Calibri"/>
                  <a:cs typeface="Calibri"/>
                  <a:sym typeface="Calibri"/>
                </a:rPr>
                <a:t>www.faculdadeuninta.com.br/</a:t>
              </a:r>
              <a:r>
                <a:rPr lang="en-US" sz="1200">
                  <a:solidFill>
                    <a:srgbClr val="FF3737"/>
                  </a:solidFill>
                  <a:latin typeface="Calibri"/>
                  <a:ea typeface="Calibri"/>
                  <a:cs typeface="Calibri"/>
                  <a:sym typeface="Calibri"/>
                </a:rPr>
                <a:t>itapipoca</a:t>
              </a:r>
              <a:endParaRPr b="1" sz="1200">
                <a:solidFill>
                  <a:srgbClr val="FF3737"/>
                </a:solidFill>
                <a:latin typeface="Calibri"/>
                <a:ea typeface="Calibri"/>
                <a:cs typeface="Calibri"/>
                <a:sym typeface="Calibri"/>
              </a:endParaRPr>
            </a:p>
          </p:txBody>
        </p:sp>
      </p:grpSp>
      <p:cxnSp>
        <p:nvCxnSpPr>
          <p:cNvPr id="129" name="Google Shape;129;p6"/>
          <p:cNvCxnSpPr/>
          <p:nvPr/>
        </p:nvCxnSpPr>
        <p:spPr>
          <a:xfrm>
            <a:off x="2433872" y="4576570"/>
            <a:ext cx="0" cy="1824229"/>
          </a:xfrm>
          <a:prstGeom prst="straightConnector1">
            <a:avLst/>
          </a:prstGeom>
          <a:noFill/>
          <a:ln cap="flat" cmpd="sng" w="19050">
            <a:solidFill>
              <a:srgbClr val="C42329"/>
            </a:solidFill>
            <a:prstDash val="solid"/>
            <a:miter lim="800000"/>
            <a:headEnd len="sm" w="sm" type="none"/>
            <a:tailEnd len="sm" w="sm" type="none"/>
          </a:ln>
        </p:spPr>
      </p:cxnSp>
      <p:sp>
        <p:nvSpPr>
          <p:cNvPr id="130" name="Google Shape;130;p6"/>
          <p:cNvSpPr txBox="1"/>
          <p:nvPr/>
        </p:nvSpPr>
        <p:spPr>
          <a:xfrm>
            <a:off x="560717" y="2916808"/>
            <a:ext cx="7108200" cy="1108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6600">
                <a:solidFill>
                  <a:srgbClr val="C00000"/>
                </a:solidFill>
                <a:latin typeface="Calibri"/>
                <a:ea typeface="Calibri"/>
                <a:cs typeface="Calibri"/>
                <a:sym typeface="Calibri"/>
              </a:rPr>
              <a:t>MUITO OBRIGADO.</a:t>
            </a:r>
            <a:endParaRPr b="1" sz="6600">
              <a:solidFill>
                <a:srgbClr val="C00000"/>
              </a:solidFill>
              <a:latin typeface="Calibri"/>
              <a:ea typeface="Calibri"/>
              <a:cs typeface="Calibri"/>
              <a:sym typeface="Calibri"/>
            </a:endParaRPr>
          </a:p>
        </p:txBody>
      </p:sp>
      <p:pic>
        <p:nvPicPr>
          <p:cNvPr id="131" name="Google Shape;131;p6"/>
          <p:cNvPicPr preferRelativeResize="0"/>
          <p:nvPr/>
        </p:nvPicPr>
        <p:blipFill>
          <a:blip r:embed="rId7">
            <a:alphaModFix/>
          </a:blip>
          <a:stretch>
            <a:fillRect/>
          </a:stretch>
        </p:blipFill>
        <p:spPr>
          <a:xfrm>
            <a:off x="663750" y="1468125"/>
            <a:ext cx="5184727" cy="1529100"/>
          </a:xfrm>
          <a:prstGeom prst="rect">
            <a:avLst/>
          </a:prstGeom>
          <a:noFill/>
          <a:ln>
            <a:noFill/>
          </a:ln>
        </p:spPr>
      </p:pic>
      <p:pic>
        <p:nvPicPr>
          <p:cNvPr id="132" name="Google Shape;132;p6"/>
          <p:cNvPicPr preferRelativeResize="0"/>
          <p:nvPr/>
        </p:nvPicPr>
        <p:blipFill>
          <a:blip r:embed="rId8">
            <a:alphaModFix/>
          </a:blip>
          <a:stretch>
            <a:fillRect/>
          </a:stretch>
        </p:blipFill>
        <p:spPr>
          <a:xfrm>
            <a:off x="1016700" y="4802487"/>
            <a:ext cx="964299" cy="137240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Tema do Office">
  <a:themeElements>
    <a:clrScheme name="Escritório">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2021-12-15T20:32:01Z</dcterms:created>
  <dc:creator>marketing</dc:creator>
</cp:coreProperties>
</file>