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404050" cy="43205400"/>
  <p:notesSz cx="6888163" cy="100203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4B5"/>
    <a:srgbClr val="D9E9F7"/>
    <a:srgbClr val="CC0000"/>
    <a:srgbClr val="FFB84F"/>
    <a:srgbClr val="99CCFF"/>
    <a:srgbClr val="FF9900"/>
    <a:srgbClr val="333399"/>
    <a:srgbClr val="00CC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>
        <p:scale>
          <a:sx n="25" d="100"/>
          <a:sy n="25" d="100"/>
        </p:scale>
        <p:origin x="1694" y="-3158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46AB1E54-E463-420C-8EC1-1A3596A403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DE62887B-BAE9-4767-8A60-8F71A0316E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r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EA52A705-C7CD-46D4-A936-A836E70E71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6ABFAB6B-B5E7-4C10-88C5-8227D89E579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99158C5-66F8-46CC-832D-3E00EDBAC2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4994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2CAC0D0-6FD1-4A09-A701-D1F1BE0DED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E0C13E-490D-4E55-833D-DC77AC78BA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BFD5939-AE7D-4913-9B2A-D8A11DFD8BC2}" type="datetimeFigureOut">
              <a:rPr lang="pt-BR"/>
              <a:pPr>
                <a:defRPr/>
              </a:pPr>
              <a:t>13/08/2023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38E55D2-953C-4359-B237-AD8E7EA72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752475"/>
            <a:ext cx="28146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320" tIns="48660" rIns="97320" bIns="4866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82B7C1DD-CAF1-474B-A604-CEAFC3FBF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7320" tIns="48660" rIns="97320" bIns="4866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A8F556-F9E1-4131-A26B-F4B6732E8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EB1276-4E6E-4B24-A236-BEDE752AA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</p:spPr>
        <p:txBody>
          <a:bodyPr vert="horz" wrap="square" lIns="97320" tIns="48660" rIns="97320" bIns="48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FB2EDB7-1243-4778-8DCC-6BE486AB1C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1303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497"/>
            <a:ext cx="27543443" cy="926133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1"/>
            <a:ext cx="22682835" cy="1104192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DA133F-D968-4B59-9314-C8F742456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8034D7-60A6-4A65-8B37-FAC52A1F9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492CE6-4D99-4085-A868-868D1A60C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DEA3-314D-4E49-8F48-ACC7BDE993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365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DC454C-19CD-42B5-800C-67E1273A1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943E8C-DCB8-4268-8BEB-D4B1C9D50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6B40A5-E432-4E3B-9E52-9B8A0AC0F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883C-C322-4991-86A7-CA78FAFDDB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572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9388" y="3839389"/>
            <a:ext cx="6885861" cy="3456432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428804" y="3839389"/>
            <a:ext cx="20516564" cy="3456432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4214B7-0AF4-419B-9926-EC51F6A97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F5A85D-6D7D-485A-8618-C259D7124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DEB22F-778E-41D0-9904-28A8423AE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D6E1-3C6E-4AD9-AA35-B205BCF883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440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39D6AC-942C-453C-8307-852C6E573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9DC9C9-2012-47B5-B5CF-E90EEBD8E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D5D040-0AF9-4C00-A7A0-FA5F1A0071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E41EA-7BE7-4F79-8629-F88FD260B0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071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320" y="27762742"/>
            <a:ext cx="27543443" cy="85821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320" y="18311563"/>
            <a:ext cx="27543443" cy="945118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236C28-E18D-42B6-AA66-0BF2516F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A1DB0B-666C-402B-9282-23D12BA79F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C28BE3-89A4-4F64-B886-B6DC484D30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80A47-F160-4513-89EC-131392B7C5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07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28805" y="12478833"/>
            <a:ext cx="13701212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4034" y="12478833"/>
            <a:ext cx="13701213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1C932D-43DF-4869-9EB9-2361749C6E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EF5E6-9428-4285-8C0D-E3AA55DD7D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4B9939-5A7A-430E-AE6E-3BA78240B6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712FB-F1A6-49FB-BE33-E97350CC6E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837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29853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2" y="9670483"/>
            <a:ext cx="143177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2" y="13701350"/>
            <a:ext cx="143177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1558" y="9670483"/>
            <a:ext cx="143222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1558" y="13701350"/>
            <a:ext cx="143222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069F23-6292-4C26-AB0C-12D1CF451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EB6D9A-B1D0-4F94-9F04-2BEE777C3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D639BC-54C6-4FD1-8FE3-EBC7371494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2A8BF-05EB-46B5-A442-C56F0E8A4D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902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E4B60E-EF23-4D83-A620-4C6B9B7913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22D325-9B60-4F60-982D-23266FC10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5893DE-E183-47CC-AD86-6A1EE0F6F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9502-ED3A-41FA-A034-F8D8BF4D6B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429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16D871E-2B56-4DF5-AB55-FEDB26681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2696F0-EBDB-49AA-BC27-C42FFD33E7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569DE7-4F25-413A-90C6-4D86330D8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BD779-5143-4880-A5AA-284D51A4FD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74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035"/>
            <a:ext cx="10660332" cy="7320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4" y="1720034"/>
            <a:ext cx="18114764" cy="368751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0404"/>
            <a:ext cx="10660332" cy="295547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00CADA-0851-45B1-B982-5F8C3B67D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6EDFEF-660E-4467-A4F0-9F292E067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C5415A-302B-45AF-BCB9-E26BD5583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C12AF-ABDB-4096-B1A6-C55D1EE544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084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794" y="30243780"/>
            <a:ext cx="19442430" cy="35709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794" y="3860665"/>
            <a:ext cx="19442430" cy="259232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794" y="33814772"/>
            <a:ext cx="19442430" cy="5070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8BB79C-9665-4781-B2D0-A4093F2D9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905556-7EB7-4258-A4A9-78A8EE7246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8D0FFD-4564-4B68-B232-2099DD7601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60963-3A46-4866-AD1D-A3587CB91F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50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A415A8-4F7F-4629-B247-C0391CBE7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85CDCC-C215-4497-A3BB-8AA7F73A1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C45E25F-8A90-4B9B-B339-1E3EF24F6A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28875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16551C1-F886-48BE-86D5-0DD4A5E021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EDB0382-881D-4966-AD2C-4D7A8EF9DF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950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7D72651-35B7-49A2-AF6D-28D5ACE0D0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769793F9-3A0E-1CC8-7079-D4DDABA7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03756"/>
            <a:ext cx="32447897" cy="43609288"/>
          </a:xfrm>
          <a:prstGeom prst="rect">
            <a:avLst/>
          </a:prstGeom>
        </p:spPr>
      </p:pic>
      <p:sp>
        <p:nvSpPr>
          <p:cNvPr id="2" name="Text Box 3414">
            <a:extLst>
              <a:ext uri="{FF2B5EF4-FFF2-40B4-BE49-F238E27FC236}">
                <a16:creationId xmlns:a16="http://schemas.microsoft.com/office/drawing/2014/main" id="{EFF718FF-0B35-271E-A8D2-CC494264A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234" y="4848284"/>
            <a:ext cx="31970662" cy="91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63" tIns="43432" rIns="86863" bIns="43432">
            <a:spAutoFit/>
          </a:bodyPr>
          <a:lstStyle>
            <a:lvl1pPr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TÍTULO DO </a:t>
            </a:r>
            <a:r>
              <a:rPr lang="pt-BR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TRABALHO</a:t>
            </a:r>
            <a:r>
              <a:rPr lang="pt-BR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CAIXA ALTA E CENTRALIZADO (TAMANHO 54 E EM NEGRITO)</a:t>
            </a:r>
            <a:endParaRPr lang="pt-BR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de cantos arredondados 47">
            <a:extLst>
              <a:ext uri="{FF2B5EF4-FFF2-40B4-BE49-F238E27FC236}">
                <a16:creationId xmlns:a16="http://schemas.microsoft.com/office/drawing/2014/main" id="{6F3F1183-38A7-B6A8-5017-164D15989D17}"/>
              </a:ext>
            </a:extLst>
          </p:cNvPr>
          <p:cNvSpPr/>
          <p:nvPr/>
        </p:nvSpPr>
        <p:spPr>
          <a:xfrm>
            <a:off x="1304859" y="9408180"/>
            <a:ext cx="14525625" cy="1406525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INTRODUÇÃO</a:t>
            </a:r>
          </a:p>
        </p:txBody>
      </p:sp>
      <p:sp useBgFill="1">
        <p:nvSpPr>
          <p:cNvPr id="5" name="CaixaDeTexto 4">
            <a:extLst>
              <a:ext uri="{FF2B5EF4-FFF2-40B4-BE49-F238E27FC236}">
                <a16:creationId xmlns:a16="http://schemas.microsoft.com/office/drawing/2014/main" id="{25493BEE-27C3-A000-D2CE-5CEC8C56A7A7}"/>
              </a:ext>
            </a:extLst>
          </p:cNvPr>
          <p:cNvSpPr txBox="1"/>
          <p:nvPr/>
        </p:nvSpPr>
        <p:spPr>
          <a:xfrm>
            <a:off x="1212568" y="11552095"/>
            <a:ext cx="14525625" cy="889474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4400" dirty="0"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</a:t>
            </a:r>
          </a:p>
          <a:p>
            <a:pPr indent="979488" algn="just" eaLnBrk="1" hangingPunct="1">
              <a:defRPr/>
            </a:pPr>
            <a:r>
              <a:rPr lang="pt-BR" sz="4400" dirty="0"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 </a:t>
            </a:r>
            <a:endParaRPr lang="pt-BR" sz="4000" dirty="0">
              <a:cs typeface="Times New Roman" panose="02020603050405020304" pitchFamily="18" charset="0"/>
            </a:endParaRPr>
          </a:p>
        </p:txBody>
      </p:sp>
      <p:sp>
        <p:nvSpPr>
          <p:cNvPr id="6" name="Retângulo de cantos arredondados 47">
            <a:extLst>
              <a:ext uri="{FF2B5EF4-FFF2-40B4-BE49-F238E27FC236}">
                <a16:creationId xmlns:a16="http://schemas.microsoft.com/office/drawing/2014/main" id="{4F5FB59E-FA4A-FE51-8C18-5820564F839D}"/>
              </a:ext>
            </a:extLst>
          </p:cNvPr>
          <p:cNvSpPr/>
          <p:nvPr/>
        </p:nvSpPr>
        <p:spPr>
          <a:xfrm>
            <a:off x="1303888" y="21143720"/>
            <a:ext cx="14342983" cy="1567089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2C63869-3478-4BA1-D636-177572CEEC6B}"/>
              </a:ext>
            </a:extLst>
          </p:cNvPr>
          <p:cNvSpPr txBox="1"/>
          <p:nvPr/>
        </p:nvSpPr>
        <p:spPr>
          <a:xfrm>
            <a:off x="1405798" y="23606780"/>
            <a:ext cx="14439900" cy="4154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79488" algn="just" eaLnBrk="1" hangingPunct="1">
              <a:defRPr/>
            </a:pPr>
            <a:r>
              <a:rPr lang="pt-BR" sz="4400" dirty="0">
                <a:cs typeface="Times New Roman" panose="02020603050405020304" pitchFamily="18" charset="0"/>
              </a:rPr>
              <a:t>XXXXXXXXXXXXXXXXXXXXXXXXXXXXXXXXXXXXXXXXXXXXXXXXXXXXXXXXXXXXXX</a:t>
            </a:r>
            <a:r>
              <a:rPr lang="pt-BR" sz="4400" dirty="0">
                <a:latin typeface="+mn-lt"/>
              </a:rPr>
              <a:t> XXXXXXXXXXXXXXXXXXXXXXXXXXXXXXXXXXXXXXXXXXXXXXXXXXXXXXXXXXXXXXXXXXXXXXXXXXXXXXXXXXXXXXXXXXXXXXXXXXXXXXXXXXXXXXXXXXXXXXXXXXXXXXXX</a:t>
            </a:r>
            <a:endParaRPr lang="pt-BR" sz="4400" dirty="0">
              <a:cs typeface="Times New Roman" panose="02020603050405020304" pitchFamily="18" charset="0"/>
            </a:endParaRPr>
          </a:p>
        </p:txBody>
      </p:sp>
      <p:sp>
        <p:nvSpPr>
          <p:cNvPr id="8" name="Retângulo de cantos arredondados 47">
            <a:extLst>
              <a:ext uri="{FF2B5EF4-FFF2-40B4-BE49-F238E27FC236}">
                <a16:creationId xmlns:a16="http://schemas.microsoft.com/office/drawing/2014/main" id="{431359B0-9C02-C521-D80C-2526D989AB06}"/>
              </a:ext>
            </a:extLst>
          </p:cNvPr>
          <p:cNvSpPr/>
          <p:nvPr/>
        </p:nvSpPr>
        <p:spPr>
          <a:xfrm>
            <a:off x="1525972" y="28645907"/>
            <a:ext cx="14199551" cy="1420813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F89C6BD-FA60-5DB1-CF92-6954BEBC954A}"/>
              </a:ext>
            </a:extLst>
          </p:cNvPr>
          <p:cNvSpPr txBox="1"/>
          <p:nvPr/>
        </p:nvSpPr>
        <p:spPr>
          <a:xfrm>
            <a:off x="1446511" y="30950863"/>
            <a:ext cx="1405773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82675" algn="just">
              <a:defRPr/>
            </a:pPr>
            <a:r>
              <a:rPr lang="pt-BR" sz="4400" dirty="0">
                <a:latin typeface="+mn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4800" dirty="0">
              <a:latin typeface="+mn-lt"/>
            </a:endParaRPr>
          </a:p>
        </p:txBody>
      </p:sp>
      <p:sp>
        <p:nvSpPr>
          <p:cNvPr id="10" name="Retângulo de cantos arredondados 47">
            <a:extLst>
              <a:ext uri="{FF2B5EF4-FFF2-40B4-BE49-F238E27FC236}">
                <a16:creationId xmlns:a16="http://schemas.microsoft.com/office/drawing/2014/main" id="{4223D5F8-B120-34D8-FCDA-51CC1C354442}"/>
              </a:ext>
            </a:extLst>
          </p:cNvPr>
          <p:cNvSpPr/>
          <p:nvPr/>
        </p:nvSpPr>
        <p:spPr>
          <a:xfrm>
            <a:off x="16951151" y="9414994"/>
            <a:ext cx="14503400" cy="1362039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2D1E2FF-EAD6-973B-1A2C-EA8518E63C58}"/>
              </a:ext>
            </a:extLst>
          </p:cNvPr>
          <p:cNvSpPr txBox="1"/>
          <p:nvPr/>
        </p:nvSpPr>
        <p:spPr>
          <a:xfrm>
            <a:off x="16618435" y="11552095"/>
            <a:ext cx="14525625" cy="8217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44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4800" dirty="0"/>
          </a:p>
        </p:txBody>
      </p:sp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82800F48-CD9F-82C7-9729-2D87DCF2F693}"/>
              </a:ext>
            </a:extLst>
          </p:cNvPr>
          <p:cNvSpPr/>
          <p:nvPr/>
        </p:nvSpPr>
        <p:spPr>
          <a:xfrm>
            <a:off x="16726294" y="21180930"/>
            <a:ext cx="14503400" cy="1567089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3CE5B1F-4560-CC3B-0FDB-D04026D91883}"/>
              </a:ext>
            </a:extLst>
          </p:cNvPr>
          <p:cNvSpPr txBox="1"/>
          <p:nvPr/>
        </p:nvSpPr>
        <p:spPr>
          <a:xfrm>
            <a:off x="16629547" y="23478927"/>
            <a:ext cx="145034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1082675" algn="just">
              <a:defRPr/>
            </a:pPr>
            <a:r>
              <a:rPr lang="pt-BR" sz="4400" dirty="0">
                <a:latin typeface="+mn-lt"/>
              </a:rPr>
              <a:t>XXXXXXXXXXXXXXXXXXXXXXXXXXXXXXXXXXXXXXXXXXXXXXXXXXXXXXXXXXXXXXXXXXXXXXXXXXXXXXXXXXXXXXXXXXXXXXXXXXXXXXXXXXXXXXXXXXXXXXXXXXXXXXXXXXXXXXXXXXXXXXXXXXXXXXXXXXXXXXXXXXXXXXXXXXXXXXXXXXXXXX</a:t>
            </a:r>
            <a:endParaRPr lang="pt-BR" sz="5000" dirty="0">
              <a:latin typeface="+mn-lt"/>
            </a:endParaRPr>
          </a:p>
        </p:txBody>
      </p:sp>
      <p:sp>
        <p:nvSpPr>
          <p:cNvPr id="14" name="Retângulo de cantos arredondados 47">
            <a:extLst>
              <a:ext uri="{FF2B5EF4-FFF2-40B4-BE49-F238E27FC236}">
                <a16:creationId xmlns:a16="http://schemas.microsoft.com/office/drawing/2014/main" id="{BBA82404-A39D-368C-23EF-468D94D8025C}"/>
              </a:ext>
            </a:extLst>
          </p:cNvPr>
          <p:cNvSpPr/>
          <p:nvPr/>
        </p:nvSpPr>
        <p:spPr>
          <a:xfrm>
            <a:off x="16648658" y="28745920"/>
            <a:ext cx="14503400" cy="1320800"/>
          </a:xfrm>
          <a:prstGeom prst="roundRect">
            <a:avLst/>
          </a:prstGeom>
          <a:solidFill>
            <a:srgbClr val="0204B5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7CD65A-F901-65DB-DD20-E9669319F68B}"/>
              </a:ext>
            </a:extLst>
          </p:cNvPr>
          <p:cNvSpPr txBox="1"/>
          <p:nvPr/>
        </p:nvSpPr>
        <p:spPr>
          <a:xfrm>
            <a:off x="16616380" y="30950863"/>
            <a:ext cx="14057736" cy="7817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XXXXXXXXXXXXXXXXXXXXXXXXXXXXXXXXXXXXXXXXXXXXXXXXXXXXXXXXXXXXXXXXXXXXXXXXXXXXXX</a:t>
            </a:r>
          </a:p>
          <a:p>
            <a:endParaRPr lang="pt-BR" sz="4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XXXXXXXXXXXXXXXXXXXXXXXXXXXXXXXXXXXXXXXXXXXXXXXXXXXXXXXXXXXXXXXXXXXXXXXXXXXXXXXXXXXX</a:t>
            </a:r>
          </a:p>
          <a:p>
            <a:endParaRPr lang="pt-BR" sz="4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XXXXXXXXXXXXXXXXXXXXXXXXXXXXXXXXXXXXXXXXXXXXXXXXXXXXXXXXXXXXXXXXXXXXXXXXXXXXXXXXXXXXX</a:t>
            </a:r>
          </a:p>
          <a:p>
            <a:r>
              <a:rPr lang="pt-P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Google Shape;105;p13">
            <a:extLst>
              <a:ext uri="{FF2B5EF4-FFF2-40B4-BE49-F238E27FC236}">
                <a16:creationId xmlns:a16="http://schemas.microsoft.com/office/drawing/2014/main" id="{A05E51AB-2ABA-AC1E-2FBE-46C3136311FC}"/>
              </a:ext>
            </a:extLst>
          </p:cNvPr>
          <p:cNvSpPr txBox="1"/>
          <p:nvPr/>
        </p:nvSpPr>
        <p:spPr>
          <a:xfrm>
            <a:off x="1303888" y="8037383"/>
            <a:ext cx="30113535" cy="641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0" tIns="43425" rIns="86850" bIns="43425" anchor="t" anchorCtr="0">
            <a:spAutoFit/>
          </a:bodyPr>
          <a:lstStyle/>
          <a:p>
            <a:pPr marL="484188" marR="0" lvl="0" indent="-484188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autor; </a:t>
            </a:r>
            <a:r>
              <a:rPr lang="pt-BR" sz="3600" b="0" u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lang="pt-BR" sz="36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Titulação do autor</a:t>
            </a:r>
            <a:endParaRPr sz="3600" b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" name="Google Shape;106;p13">
            <a:extLst>
              <a:ext uri="{FF2B5EF4-FFF2-40B4-BE49-F238E27FC236}">
                <a16:creationId xmlns:a16="http://schemas.microsoft.com/office/drawing/2014/main" id="{FE784DDB-F2E9-A4DA-799A-FEED6003FC64}"/>
              </a:ext>
            </a:extLst>
          </p:cNvPr>
          <p:cNvSpPr txBox="1"/>
          <p:nvPr/>
        </p:nvSpPr>
        <p:spPr>
          <a:xfrm>
            <a:off x="1038523" y="6473309"/>
            <a:ext cx="30113535" cy="82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0" tIns="43425" rIns="86850" bIns="43425" anchor="t" anchorCtr="0">
            <a:spAutoFit/>
          </a:bodyPr>
          <a:lstStyle/>
          <a:p>
            <a:pPr marL="484188" marR="0" lvl="0" indent="-484188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Nome Completo; 2. Nome Completo; 3. Nome Completo; 4. Nome Completo; 5. Nome Completo; 6. Nome Completo</a:t>
            </a:r>
            <a:endParaRPr sz="4800" b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" name="Google Shape;102;p13">
            <a:extLst>
              <a:ext uri="{FF2B5EF4-FFF2-40B4-BE49-F238E27FC236}">
                <a16:creationId xmlns:a16="http://schemas.microsoft.com/office/drawing/2014/main" id="{BE80549C-234A-F8FA-734C-A10D1288E553}"/>
              </a:ext>
            </a:extLst>
          </p:cNvPr>
          <p:cNvSpPr txBox="1"/>
          <p:nvPr/>
        </p:nvSpPr>
        <p:spPr>
          <a:xfrm>
            <a:off x="8187747" y="40072043"/>
            <a:ext cx="1634581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Modalidade de Trabalho: 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Resumo Simples (  )  Resumo Expandido </a:t>
            </a:r>
            <a:r>
              <a:rPr lang="pt-BR" sz="4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 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4981413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4965</TotalTime>
  <Words>109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Stephany Vitoria</cp:lastModifiedBy>
  <cp:revision>487</cp:revision>
  <cp:lastPrinted>2017-09-04T15:10:28Z</cp:lastPrinted>
  <dcterms:created xsi:type="dcterms:W3CDTF">2003-06-01T18:10:39Z</dcterms:created>
  <dcterms:modified xsi:type="dcterms:W3CDTF">2023-08-13T19:34:12Z</dcterms:modified>
</cp:coreProperties>
</file>