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879A9-DBB5-2C89-401B-9929C3FAE1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25436" y="3041072"/>
            <a:ext cx="6941127" cy="775855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rgbClr val="7DE1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73E126-D35C-C16B-9E0E-D40F768D28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9778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DE1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Nome dos autores</a:t>
            </a:r>
          </a:p>
        </p:txBody>
      </p:sp>
      <p:pic>
        <p:nvPicPr>
          <p:cNvPr id="8" name="Imagem 7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46CA551-5639-C0B5-6EB5-95620DE28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973"/>
            <a:ext cx="12192000" cy="231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4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523BB-03A7-6EA8-F977-2FFDE285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43DE11-3523-2B5D-9839-EF71056BB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40209B2-F695-8B49-A4DA-DFF4EFF7C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1900"/>
            <a:ext cx="121920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8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6A3E0-6472-710B-9377-418CF2E8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9B3038-456E-9F67-5E76-8F5FC5D3D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542EF23-749A-62DE-CC24-FB89409D8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6309360"/>
            <a:ext cx="121920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6D957-115E-552A-CDE4-FA76D5DC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563871-D552-96CF-08FC-BDE33E431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1E9B8A-5C53-CDF9-297B-3B681B875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E37FA48-5EAE-9244-C36A-BB69D6B3E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4245"/>
            <a:ext cx="121920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5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756D0-45AB-EC44-F4C8-747C7D20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129ED3D-5FE0-12B0-90EB-CE7BBED8A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9360"/>
            <a:ext cx="121920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FA09099-4F19-D356-4A50-AB9781291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9360"/>
            <a:ext cx="121920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5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EBA47C2-D3E0-0C21-4611-3696EB96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5CAFC6-2D15-E88E-76B6-EE1C88AA6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9AA282-54C4-C5DC-217E-9D7D8447A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4FF776-7579-488C-AE14-B15708CA244E}" type="datetime1">
              <a:rPr lang="pt-BR" smtClean="0"/>
              <a:t>10/08/2024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0482A1-89DF-8282-D8F2-E9934BD68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65478-4226-EEDD-BB3C-15833DCE5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937514-FBCB-464D-B98F-E66EB032A0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38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5286F-B1F3-6FEB-18C5-B128240EFA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9573DF-D8F8-D844-FC9A-5DCE426F44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22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E386C-3DB2-A555-ECDD-2727891E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269AB5-1A8E-FD70-CCDE-CB08F4F27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667583"/>
      </p:ext>
    </p:extLst>
  </p:cSld>
  <p:clrMapOvr>
    <a:masterClrMapping/>
  </p:clrMapOvr>
</p:sld>
</file>

<file path=ppt/theme/theme1.xml><?xml version="1.0" encoding="utf-8"?>
<a:theme xmlns:a="http://schemas.openxmlformats.org/drawingml/2006/main" name="Conpav oral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npav oral" id="{C2FDC521-51E5-4C18-A52B-A5FFBB010C70}" vid="{F5E75A7B-D612-4EAB-8680-98DBAA59B5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Conpav oral</Template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Conpav oral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Aniellen Raianne</dc:creator>
  <cp:lastModifiedBy>Aniellen Raianne</cp:lastModifiedBy>
  <cp:revision>1</cp:revision>
  <dcterms:created xsi:type="dcterms:W3CDTF">2024-08-10T15:14:12Z</dcterms:created>
  <dcterms:modified xsi:type="dcterms:W3CDTF">2024-08-10T15:15:16Z</dcterms:modified>
</cp:coreProperties>
</file>