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43205400" cx="32404050"/>
  <p:notesSz cx="6888150" cy="10020300"/>
  <p:embeddedFontLst>
    <p:embeddedFont>
      <p:font typeface="Tahoma"/>
      <p:regular r:id="rId7"/>
      <p:bold r:id="rId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3608">
          <p15:clr>
            <a:srgbClr val="A4A3A4"/>
          </p15:clr>
        </p15:guide>
        <p15:guide id="2" pos="10206">
          <p15:clr>
            <a:srgbClr val="A4A3A4"/>
          </p15:clr>
        </p15:guide>
        <p15:guide id="3" orient="horz" pos="5726">
          <p15:clr>
            <a:srgbClr val="747775"/>
          </p15:clr>
        </p15:guide>
        <p15:guide id="4" orient="horz" pos="3175">
          <p15:clr>
            <a:srgbClr val="747775"/>
          </p15:clr>
        </p15:guide>
        <p15:guide id="5" orient="horz" pos="3271">
          <p15:clr>
            <a:srgbClr val="747775"/>
          </p15:clr>
        </p15:guide>
        <p15:guide id="6" orient="horz" pos="1014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3608" orient="horz"/>
        <p:guide pos="10206"/>
        <p:guide pos="5726" orient="horz"/>
        <p:guide pos="3175" orient="horz"/>
        <p:guide pos="3271" orient="horz"/>
        <p:guide pos="10148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Tahoma-regular.fntdata"/><Relationship Id="rId8" Type="http://schemas.openxmlformats.org/officeDocument/2006/relationships/font" Target="fonts/Tahoma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84500" cy="500063"/>
          </a:xfrm>
          <a:prstGeom prst="rect">
            <a:avLst/>
          </a:prstGeom>
          <a:noFill/>
          <a:ln>
            <a:noFill/>
          </a:ln>
        </p:spPr>
        <p:txBody>
          <a:bodyPr anchorCtr="0" anchor="t" bIns="48650" lIns="97300" spcFirstLastPara="1" rIns="97300" wrap="square" tIns="4865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902075" y="0"/>
            <a:ext cx="2984500" cy="500063"/>
          </a:xfrm>
          <a:prstGeom prst="rect">
            <a:avLst/>
          </a:prstGeom>
          <a:noFill/>
          <a:ln>
            <a:noFill/>
          </a:ln>
        </p:spPr>
        <p:txBody>
          <a:bodyPr anchorCtr="0" anchor="t" bIns="48650" lIns="97300" spcFirstLastPara="1" rIns="97300" wrap="square" tIns="4865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2036763" y="752475"/>
            <a:ext cx="2814637" cy="37560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8975" y="4759325"/>
            <a:ext cx="5510213" cy="450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8650" lIns="97300" spcFirstLastPara="1" rIns="97300" wrap="square" tIns="48650">
            <a:noAutofit/>
          </a:bodyPr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518650"/>
            <a:ext cx="2984500" cy="500063"/>
          </a:xfrm>
          <a:prstGeom prst="rect">
            <a:avLst/>
          </a:prstGeom>
          <a:noFill/>
          <a:ln>
            <a:noFill/>
          </a:ln>
        </p:spPr>
        <p:txBody>
          <a:bodyPr anchorCtr="0" anchor="b" bIns="48650" lIns="97300" spcFirstLastPara="1" rIns="97300" wrap="square" tIns="4865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902075" y="9518650"/>
            <a:ext cx="2984500" cy="500063"/>
          </a:xfrm>
          <a:prstGeom prst="rect">
            <a:avLst/>
          </a:prstGeom>
          <a:noFill/>
          <a:ln>
            <a:noFill/>
          </a:ln>
        </p:spPr>
        <p:txBody>
          <a:bodyPr anchorCtr="0" anchor="b" bIns="48650" lIns="97300" spcFirstLastPara="1" rIns="97300" wrap="square" tIns="4865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pt-BR" sz="1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0" i="0" sz="13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8975" y="4759325"/>
            <a:ext cx="5510213" cy="4508500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2036763" y="752475"/>
            <a:ext cx="2814637" cy="37560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showMasterSp="0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idx="10" type="dt"/>
          </p:nvPr>
        </p:nvSpPr>
        <p:spPr>
          <a:xfrm>
            <a:off x="2428875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1" type="ftr"/>
          </p:nvPr>
        </p:nvSpPr>
        <p:spPr>
          <a:xfrm>
            <a:off x="11071225" y="39365238"/>
            <a:ext cx="10261600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23221950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showMasterSp="0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2428875" y="3840163"/>
            <a:ext cx="27546300" cy="720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67600" lIns="535200" spcFirstLastPara="1" rIns="535200" wrap="square" tIns="2676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 rot="5400000">
            <a:off x="3240088" y="11668126"/>
            <a:ext cx="25923875" cy="275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2428875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11071225" y="39365238"/>
            <a:ext cx="10261600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23221950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is" showMasterSp="0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title"/>
          </p:nvPr>
        </p:nvSpPr>
        <p:spPr>
          <a:xfrm rot="5400000">
            <a:off x="9250159" y="17678619"/>
            <a:ext cx="34564320" cy="6885861"/>
          </a:xfrm>
          <a:prstGeom prst="rect">
            <a:avLst/>
          </a:prstGeom>
          <a:noFill/>
          <a:ln>
            <a:noFill/>
          </a:ln>
        </p:spPr>
        <p:txBody>
          <a:bodyPr anchorCtr="0" anchor="ctr" bIns="267600" lIns="535200" spcFirstLastPara="1" rIns="535200" wrap="square" tIns="2676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 rot="5400000">
            <a:off x="-4595074" y="10863267"/>
            <a:ext cx="34564320" cy="20516564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2428875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11071225" y="39365238"/>
            <a:ext cx="10261600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23221950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showMasterSp="0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/>
          <p:nvPr>
            <p:ph type="ctrTitle"/>
          </p:nvPr>
        </p:nvSpPr>
        <p:spPr>
          <a:xfrm>
            <a:off x="2430304" y="13421497"/>
            <a:ext cx="27543443" cy="9261339"/>
          </a:xfrm>
          <a:prstGeom prst="rect">
            <a:avLst/>
          </a:prstGeom>
          <a:noFill/>
          <a:ln>
            <a:noFill/>
          </a:ln>
        </p:spPr>
        <p:txBody>
          <a:bodyPr anchorCtr="0" anchor="ctr" bIns="267600" lIns="535200" spcFirstLastPara="1" rIns="535200" wrap="square" tIns="2676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" type="subTitle"/>
          </p:nvPr>
        </p:nvSpPr>
        <p:spPr>
          <a:xfrm>
            <a:off x="4860608" y="24483061"/>
            <a:ext cx="22682835" cy="11041926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ctr">
              <a:spcBef>
                <a:spcPts val="3760"/>
              </a:spcBef>
              <a:spcAft>
                <a:spcPts val="0"/>
              </a:spcAft>
              <a:buClr>
                <a:schemeClr val="dk1"/>
              </a:buClr>
              <a:buSzPts val="18800"/>
              <a:buFont typeface="Times New Roman"/>
              <a:buNone/>
              <a:defRPr/>
            </a:lvl1pPr>
            <a:lvl2pPr lvl="1" algn="ctr">
              <a:spcBef>
                <a:spcPts val="3260"/>
              </a:spcBef>
              <a:spcAft>
                <a:spcPts val="0"/>
              </a:spcAft>
              <a:buClr>
                <a:schemeClr val="dk1"/>
              </a:buClr>
              <a:buSzPts val="16300"/>
              <a:buFont typeface="Times New Roman"/>
              <a:buNone/>
              <a:defRPr/>
            </a:lvl2pPr>
            <a:lvl3pPr lvl="2" algn="ctr">
              <a:spcBef>
                <a:spcPts val="280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Times New Roman"/>
              <a:buNone/>
              <a:defRPr/>
            </a:lvl3pPr>
            <a:lvl4pPr lvl="3" algn="ctr">
              <a:spcBef>
                <a:spcPts val="2340"/>
              </a:spcBef>
              <a:spcAft>
                <a:spcPts val="0"/>
              </a:spcAft>
              <a:buClr>
                <a:schemeClr val="dk1"/>
              </a:buClr>
              <a:buSzPts val="11700"/>
              <a:buFont typeface="Times New Roman"/>
              <a:buNone/>
              <a:defRPr/>
            </a:lvl4pPr>
            <a:lvl5pPr lvl="4" algn="ctr">
              <a:spcBef>
                <a:spcPts val="2340"/>
              </a:spcBef>
              <a:spcAft>
                <a:spcPts val="0"/>
              </a:spcAft>
              <a:buClr>
                <a:schemeClr val="dk1"/>
              </a:buClr>
              <a:buSzPts val="11700"/>
              <a:buFont typeface="Times New Roman"/>
              <a:buNone/>
              <a:defRPr/>
            </a:lvl5pPr>
            <a:lvl6pPr lvl="5" algn="ctr">
              <a:spcBef>
                <a:spcPts val="2340"/>
              </a:spcBef>
              <a:spcAft>
                <a:spcPts val="0"/>
              </a:spcAft>
              <a:buClr>
                <a:schemeClr val="dk1"/>
              </a:buClr>
              <a:buSzPts val="11700"/>
              <a:buFont typeface="Times New Roman"/>
              <a:buNone/>
              <a:defRPr/>
            </a:lvl6pPr>
            <a:lvl7pPr lvl="6" algn="ctr">
              <a:spcBef>
                <a:spcPts val="2340"/>
              </a:spcBef>
              <a:spcAft>
                <a:spcPts val="0"/>
              </a:spcAft>
              <a:buClr>
                <a:schemeClr val="dk1"/>
              </a:buClr>
              <a:buSzPts val="11700"/>
              <a:buFont typeface="Times New Roman"/>
              <a:buNone/>
              <a:defRPr/>
            </a:lvl7pPr>
            <a:lvl8pPr lvl="7" algn="ctr">
              <a:spcBef>
                <a:spcPts val="2340"/>
              </a:spcBef>
              <a:spcAft>
                <a:spcPts val="0"/>
              </a:spcAft>
              <a:buClr>
                <a:schemeClr val="dk1"/>
              </a:buClr>
              <a:buSzPts val="11700"/>
              <a:buFont typeface="Times New Roman"/>
              <a:buNone/>
              <a:defRPr/>
            </a:lvl8pPr>
            <a:lvl9pPr lvl="8" algn="ctr">
              <a:spcBef>
                <a:spcPts val="2340"/>
              </a:spcBef>
              <a:spcAft>
                <a:spcPts val="0"/>
              </a:spcAft>
              <a:buClr>
                <a:schemeClr val="dk1"/>
              </a:buClr>
              <a:buSzPts val="11700"/>
              <a:buFont typeface="Times New Roman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0" type="dt"/>
          </p:nvPr>
        </p:nvSpPr>
        <p:spPr>
          <a:xfrm>
            <a:off x="2428875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1" type="ftr"/>
          </p:nvPr>
        </p:nvSpPr>
        <p:spPr>
          <a:xfrm>
            <a:off x="11071225" y="39365238"/>
            <a:ext cx="10261600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23221950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showMasterSp="0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/>
          <p:nvPr>
            <p:ph type="title"/>
          </p:nvPr>
        </p:nvSpPr>
        <p:spPr>
          <a:xfrm>
            <a:off x="2428875" y="3840163"/>
            <a:ext cx="27546300" cy="720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67600" lIns="535200" spcFirstLastPara="1" rIns="535200" wrap="square" tIns="2676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" type="body"/>
          </p:nvPr>
        </p:nvSpPr>
        <p:spPr>
          <a:xfrm>
            <a:off x="2428875" y="12479338"/>
            <a:ext cx="27546300" cy="259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0" type="dt"/>
          </p:nvPr>
        </p:nvSpPr>
        <p:spPr>
          <a:xfrm>
            <a:off x="2428875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1" type="ftr"/>
          </p:nvPr>
        </p:nvSpPr>
        <p:spPr>
          <a:xfrm>
            <a:off x="11071225" y="39365238"/>
            <a:ext cx="10261600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23221950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showMasterSp="0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/>
          <p:nvPr>
            <p:ph type="title"/>
          </p:nvPr>
        </p:nvSpPr>
        <p:spPr>
          <a:xfrm>
            <a:off x="2559320" y="27762742"/>
            <a:ext cx="27543443" cy="8582164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>
            <a:off x="2559320" y="18311563"/>
            <a:ext cx="27543443" cy="9451181"/>
          </a:xfrm>
          <a:prstGeom prst="rect">
            <a:avLst/>
          </a:prstGeom>
          <a:noFill/>
          <a:ln>
            <a:noFill/>
          </a:ln>
        </p:spPr>
        <p:txBody>
          <a:bodyPr anchorCtr="0" anchor="b" bIns="267600" lIns="535200" spcFirstLastPara="1" rIns="535200" wrap="square" tIns="2676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9pPr>
          </a:lstStyle>
          <a:p/>
        </p:txBody>
      </p:sp>
      <p:sp>
        <p:nvSpPr>
          <p:cNvPr id="34" name="Google Shape;34;p5"/>
          <p:cNvSpPr txBox="1"/>
          <p:nvPr>
            <p:ph idx="10" type="dt"/>
          </p:nvPr>
        </p:nvSpPr>
        <p:spPr>
          <a:xfrm>
            <a:off x="2428875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1" type="ftr"/>
          </p:nvPr>
        </p:nvSpPr>
        <p:spPr>
          <a:xfrm>
            <a:off x="11071225" y="39365238"/>
            <a:ext cx="10261600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2" type="sldNum"/>
          </p:nvPr>
        </p:nvSpPr>
        <p:spPr>
          <a:xfrm>
            <a:off x="23221950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showMasterSp="0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/>
          <p:nvPr>
            <p:ph type="title"/>
          </p:nvPr>
        </p:nvSpPr>
        <p:spPr>
          <a:xfrm>
            <a:off x="2428875" y="3840163"/>
            <a:ext cx="27546300" cy="720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67600" lIns="535200" spcFirstLastPara="1" rIns="535200" wrap="square" tIns="2676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" type="body"/>
          </p:nvPr>
        </p:nvSpPr>
        <p:spPr>
          <a:xfrm>
            <a:off x="2428805" y="12478833"/>
            <a:ext cx="13701212" cy="25924876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/>
        </p:txBody>
      </p:sp>
      <p:sp>
        <p:nvSpPr>
          <p:cNvPr id="40" name="Google Shape;40;p6"/>
          <p:cNvSpPr txBox="1"/>
          <p:nvPr>
            <p:ph idx="2" type="body"/>
          </p:nvPr>
        </p:nvSpPr>
        <p:spPr>
          <a:xfrm>
            <a:off x="16274034" y="12478833"/>
            <a:ext cx="13701213" cy="25924876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/>
        </p:txBody>
      </p:sp>
      <p:sp>
        <p:nvSpPr>
          <p:cNvPr id="41" name="Google Shape;41;p6"/>
          <p:cNvSpPr txBox="1"/>
          <p:nvPr>
            <p:ph idx="10" type="dt"/>
          </p:nvPr>
        </p:nvSpPr>
        <p:spPr>
          <a:xfrm>
            <a:off x="2428875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1" type="ftr"/>
          </p:nvPr>
        </p:nvSpPr>
        <p:spPr>
          <a:xfrm>
            <a:off x="11071225" y="39365238"/>
            <a:ext cx="10261600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2" type="sldNum"/>
          </p:nvPr>
        </p:nvSpPr>
        <p:spPr>
          <a:xfrm>
            <a:off x="23221950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showMasterSp="0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/>
          <p:nvPr>
            <p:ph type="title"/>
          </p:nvPr>
        </p:nvSpPr>
        <p:spPr>
          <a:xfrm>
            <a:off x="1620203" y="1729853"/>
            <a:ext cx="29163645" cy="720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67600" lIns="535200" spcFirstLastPara="1" rIns="535200" wrap="square" tIns="2676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" type="body"/>
          </p:nvPr>
        </p:nvSpPr>
        <p:spPr>
          <a:xfrm>
            <a:off x="1620202" y="9670483"/>
            <a:ext cx="14317790" cy="4030867"/>
          </a:xfrm>
          <a:prstGeom prst="rect">
            <a:avLst/>
          </a:prstGeom>
          <a:noFill/>
          <a:ln>
            <a:noFill/>
          </a:ln>
        </p:spPr>
        <p:txBody>
          <a:bodyPr anchorCtr="0" anchor="b" bIns="267600" lIns="535200" spcFirstLastPara="1" rIns="535200" wrap="square" tIns="2676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9pPr>
          </a:lstStyle>
          <a:p/>
        </p:txBody>
      </p:sp>
      <p:sp>
        <p:nvSpPr>
          <p:cNvPr id="47" name="Google Shape;47;p7"/>
          <p:cNvSpPr txBox="1"/>
          <p:nvPr>
            <p:ph idx="2" type="body"/>
          </p:nvPr>
        </p:nvSpPr>
        <p:spPr>
          <a:xfrm>
            <a:off x="1620202" y="13701350"/>
            <a:ext cx="14317790" cy="24893839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/>
        </p:txBody>
      </p:sp>
      <p:sp>
        <p:nvSpPr>
          <p:cNvPr id="48" name="Google Shape;48;p7"/>
          <p:cNvSpPr txBox="1"/>
          <p:nvPr>
            <p:ph idx="3" type="body"/>
          </p:nvPr>
        </p:nvSpPr>
        <p:spPr>
          <a:xfrm>
            <a:off x="16461558" y="9670483"/>
            <a:ext cx="14322290" cy="4030867"/>
          </a:xfrm>
          <a:prstGeom prst="rect">
            <a:avLst/>
          </a:prstGeom>
          <a:noFill/>
          <a:ln>
            <a:noFill/>
          </a:ln>
        </p:spPr>
        <p:txBody>
          <a:bodyPr anchorCtr="0" anchor="b" bIns="267600" lIns="535200" spcFirstLastPara="1" rIns="535200" wrap="square" tIns="2676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9pPr>
          </a:lstStyle>
          <a:p/>
        </p:txBody>
      </p:sp>
      <p:sp>
        <p:nvSpPr>
          <p:cNvPr id="49" name="Google Shape;49;p7"/>
          <p:cNvSpPr txBox="1"/>
          <p:nvPr>
            <p:ph idx="4" type="body"/>
          </p:nvPr>
        </p:nvSpPr>
        <p:spPr>
          <a:xfrm>
            <a:off x="16461558" y="13701350"/>
            <a:ext cx="14322290" cy="24893839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/>
        </p:txBody>
      </p:sp>
      <p:sp>
        <p:nvSpPr>
          <p:cNvPr id="50" name="Google Shape;50;p7"/>
          <p:cNvSpPr txBox="1"/>
          <p:nvPr>
            <p:ph idx="10" type="dt"/>
          </p:nvPr>
        </p:nvSpPr>
        <p:spPr>
          <a:xfrm>
            <a:off x="2428875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idx="11" type="ftr"/>
          </p:nvPr>
        </p:nvSpPr>
        <p:spPr>
          <a:xfrm>
            <a:off x="11071225" y="39365238"/>
            <a:ext cx="10261600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2" type="sldNum"/>
          </p:nvPr>
        </p:nvSpPr>
        <p:spPr>
          <a:xfrm>
            <a:off x="23221950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showMasterSp="0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/>
          <p:nvPr>
            <p:ph type="title"/>
          </p:nvPr>
        </p:nvSpPr>
        <p:spPr>
          <a:xfrm>
            <a:off x="2428875" y="3840163"/>
            <a:ext cx="27546300" cy="720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67600" lIns="535200" spcFirstLastPara="1" rIns="535200" wrap="square" tIns="2676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8"/>
          <p:cNvSpPr txBox="1"/>
          <p:nvPr>
            <p:ph idx="10" type="dt"/>
          </p:nvPr>
        </p:nvSpPr>
        <p:spPr>
          <a:xfrm>
            <a:off x="2428875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1" type="ftr"/>
          </p:nvPr>
        </p:nvSpPr>
        <p:spPr>
          <a:xfrm>
            <a:off x="11071225" y="39365238"/>
            <a:ext cx="10261600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23221950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showMasterSp="0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title"/>
          </p:nvPr>
        </p:nvSpPr>
        <p:spPr>
          <a:xfrm>
            <a:off x="1620204" y="1720035"/>
            <a:ext cx="10660332" cy="7320369"/>
          </a:xfrm>
          <a:prstGeom prst="rect">
            <a:avLst/>
          </a:prstGeom>
          <a:noFill/>
          <a:ln>
            <a:noFill/>
          </a:ln>
        </p:spPr>
        <p:txBody>
          <a:bodyPr anchorCtr="0" anchor="b" bIns="267600" lIns="535200" spcFirstLastPara="1" rIns="535200" wrap="square" tIns="2676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" type="body"/>
          </p:nvPr>
        </p:nvSpPr>
        <p:spPr>
          <a:xfrm>
            <a:off x="12669084" y="1720034"/>
            <a:ext cx="18114764" cy="36875154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9pPr>
          </a:lstStyle>
          <a:p/>
        </p:txBody>
      </p:sp>
      <p:sp>
        <p:nvSpPr>
          <p:cNvPr id="61" name="Google Shape;61;p9"/>
          <p:cNvSpPr txBox="1"/>
          <p:nvPr>
            <p:ph idx="2" type="body"/>
          </p:nvPr>
        </p:nvSpPr>
        <p:spPr>
          <a:xfrm>
            <a:off x="1620204" y="9040404"/>
            <a:ext cx="10660332" cy="29554785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/>
        </p:txBody>
      </p:sp>
      <p:sp>
        <p:nvSpPr>
          <p:cNvPr id="62" name="Google Shape;62;p9"/>
          <p:cNvSpPr txBox="1"/>
          <p:nvPr>
            <p:ph idx="10" type="dt"/>
          </p:nvPr>
        </p:nvSpPr>
        <p:spPr>
          <a:xfrm>
            <a:off x="2428875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11" type="ftr"/>
          </p:nvPr>
        </p:nvSpPr>
        <p:spPr>
          <a:xfrm>
            <a:off x="11071225" y="39365238"/>
            <a:ext cx="10261600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23221950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showMasterSp="0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type="title"/>
          </p:nvPr>
        </p:nvSpPr>
        <p:spPr>
          <a:xfrm>
            <a:off x="6351794" y="30243780"/>
            <a:ext cx="19442430" cy="3570992"/>
          </a:xfrm>
          <a:prstGeom prst="rect">
            <a:avLst/>
          </a:prstGeom>
          <a:noFill/>
          <a:ln>
            <a:noFill/>
          </a:ln>
        </p:spPr>
        <p:txBody>
          <a:bodyPr anchorCtr="0" anchor="b" bIns="267600" lIns="535200" spcFirstLastPara="1" rIns="535200" wrap="square" tIns="2676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/>
          <p:nvPr>
            <p:ph idx="2" type="pic"/>
          </p:nvPr>
        </p:nvSpPr>
        <p:spPr>
          <a:xfrm>
            <a:off x="6351794" y="3860665"/>
            <a:ext cx="19442430" cy="2592324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6351794" y="33814772"/>
            <a:ext cx="19442430" cy="5070088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2428875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11071225" y="39365238"/>
            <a:ext cx="10261600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23221950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 amt="0"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2428875" y="3840163"/>
            <a:ext cx="27546300" cy="720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67600" lIns="535200" spcFirstLastPara="1" rIns="535200" wrap="square" tIns="2676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56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56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56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56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56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56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56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56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56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2428875" y="12479338"/>
            <a:ext cx="27546300" cy="259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indent="-1422400" lvl="0" marL="457200" marR="0" rtl="0" algn="l">
              <a:spcBef>
                <a:spcPts val="3760"/>
              </a:spcBef>
              <a:spcAft>
                <a:spcPts val="0"/>
              </a:spcAft>
              <a:buClr>
                <a:schemeClr val="dk1"/>
              </a:buClr>
              <a:buSzPts val="18800"/>
              <a:buFont typeface="Times New Roman"/>
              <a:buChar char="•"/>
              <a:defRPr b="0" i="0" sz="18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1263650" lvl="1" marL="914400" marR="0" rtl="0" algn="l">
              <a:spcBef>
                <a:spcPts val="3260"/>
              </a:spcBef>
              <a:spcAft>
                <a:spcPts val="0"/>
              </a:spcAft>
              <a:buClr>
                <a:schemeClr val="dk1"/>
              </a:buClr>
              <a:buSzPts val="16300"/>
              <a:buFont typeface="Times New Roman"/>
              <a:buChar char="–"/>
              <a:defRPr b="0" i="0" sz="163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1117600" lvl="2" marL="1371600" marR="0" rtl="0" algn="l">
              <a:spcBef>
                <a:spcPts val="280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Times New Roman"/>
              <a:buChar char="•"/>
              <a:defRPr b="0" i="0" sz="1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971550" lvl="3" marL="1828800" marR="0" rtl="0" algn="l">
              <a:spcBef>
                <a:spcPts val="2340"/>
              </a:spcBef>
              <a:spcAft>
                <a:spcPts val="0"/>
              </a:spcAft>
              <a:buClr>
                <a:schemeClr val="dk1"/>
              </a:buClr>
              <a:buSzPts val="11700"/>
              <a:buFont typeface="Times New Roman"/>
              <a:buChar char="–"/>
              <a:defRPr b="0" i="0" sz="11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971550" lvl="4" marL="2286000" marR="0" rtl="0" algn="l">
              <a:spcBef>
                <a:spcPts val="2340"/>
              </a:spcBef>
              <a:spcAft>
                <a:spcPts val="0"/>
              </a:spcAft>
              <a:buClr>
                <a:schemeClr val="dk1"/>
              </a:buClr>
              <a:buSzPts val="11700"/>
              <a:buFont typeface="Times New Roman"/>
              <a:buChar char="»"/>
              <a:defRPr b="0" i="0" sz="11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971550" lvl="5" marL="2743200" marR="0" rtl="0" algn="l">
              <a:spcBef>
                <a:spcPts val="2340"/>
              </a:spcBef>
              <a:spcAft>
                <a:spcPts val="0"/>
              </a:spcAft>
              <a:buClr>
                <a:schemeClr val="dk1"/>
              </a:buClr>
              <a:buSzPts val="11700"/>
              <a:buFont typeface="Times New Roman"/>
              <a:buChar char="»"/>
              <a:defRPr b="0" i="0" sz="11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971550" lvl="6" marL="3200400" marR="0" rtl="0" algn="l">
              <a:spcBef>
                <a:spcPts val="2340"/>
              </a:spcBef>
              <a:spcAft>
                <a:spcPts val="0"/>
              </a:spcAft>
              <a:buClr>
                <a:schemeClr val="dk1"/>
              </a:buClr>
              <a:buSzPts val="11700"/>
              <a:buFont typeface="Times New Roman"/>
              <a:buChar char="»"/>
              <a:defRPr b="0" i="0" sz="11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971550" lvl="7" marL="3657600" marR="0" rtl="0" algn="l">
              <a:spcBef>
                <a:spcPts val="2340"/>
              </a:spcBef>
              <a:spcAft>
                <a:spcPts val="0"/>
              </a:spcAft>
              <a:buClr>
                <a:schemeClr val="dk1"/>
              </a:buClr>
              <a:buSzPts val="11700"/>
              <a:buFont typeface="Times New Roman"/>
              <a:buChar char="»"/>
              <a:defRPr b="0" i="0" sz="11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971550" lvl="8" marL="4114800" marR="0" rtl="0" algn="l">
              <a:spcBef>
                <a:spcPts val="2340"/>
              </a:spcBef>
              <a:spcAft>
                <a:spcPts val="0"/>
              </a:spcAft>
              <a:buClr>
                <a:schemeClr val="dk1"/>
              </a:buClr>
              <a:buSzPts val="11700"/>
              <a:buFont typeface="Times New Roman"/>
              <a:buChar char="»"/>
              <a:defRPr b="0" i="0" sz="11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2428875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11071225" y="39365238"/>
            <a:ext cx="10261600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23221950" y="39365238"/>
            <a:ext cx="6753225" cy="2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600" lIns="535200" spcFirstLastPara="1" rIns="535200" wrap="square" tIns="2676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8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2.png"/><Relationship Id="rId6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" y="-50"/>
            <a:ext cx="32404050" cy="432054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3"/>
          <p:cNvSpPr/>
          <p:nvPr/>
        </p:nvSpPr>
        <p:spPr>
          <a:xfrm>
            <a:off x="1200763" y="22290547"/>
            <a:ext cx="9110700" cy="13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0" name="Google Shape;90;p13"/>
          <p:cNvSpPr txBox="1"/>
          <p:nvPr/>
        </p:nvSpPr>
        <p:spPr>
          <a:xfrm>
            <a:off x="235145" y="5770832"/>
            <a:ext cx="31970700" cy="91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3425" lIns="86850" spcFirstLastPara="1" rIns="86850" wrap="square" tIns="434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5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TÍTULO DO TRABALHO AQUI - TAM 54 TIMES NEW ROMAN</a:t>
            </a:r>
            <a:endParaRPr b="0" i="0" sz="5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1" name="Google Shape;91;p13"/>
          <p:cNvSpPr/>
          <p:nvPr/>
        </p:nvSpPr>
        <p:spPr>
          <a:xfrm>
            <a:off x="1109438" y="10017601"/>
            <a:ext cx="14525700" cy="1406400"/>
          </a:xfrm>
          <a:prstGeom prst="roundRect">
            <a:avLst>
              <a:gd fmla="val 16667" name="adj"/>
            </a:avLst>
          </a:prstGeom>
          <a:solidFill>
            <a:srgbClr val="169D53"/>
          </a:solidFill>
          <a:ln cap="flat" cmpd="sng" w="25400">
            <a:solidFill>
              <a:srgbClr val="0633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6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Introdução</a:t>
            </a:r>
            <a:endParaRPr b="1" i="0" sz="60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2" name="Google Shape;92;p13"/>
          <p:cNvSpPr txBox="1"/>
          <p:nvPr/>
        </p:nvSpPr>
        <p:spPr>
          <a:xfrm>
            <a:off x="1109437" y="11791269"/>
            <a:ext cx="14525700" cy="7280700"/>
          </a:xfrm>
          <a:prstGeom prst="rect">
            <a:avLst/>
          </a:prstGeom>
          <a:blipFill rotWithShape="1">
            <a:blip r:embed="rId4">
              <a:alphaModFix amt="0"/>
            </a:blip>
            <a:stretch>
              <a:fillRect b="-2999" l="0" r="0" t="-2999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374399" lvl="0" marL="82800" marR="92624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FONTE DA LETRA TEM QUE SER TIMES NEW ROMAN, TAMANHO 36. O BANNER DEVE CONTER TODAS AS CITAÇÕES QUE FORAM UTILIZADAS PARA O TRABALHO.</a:t>
            </a:r>
            <a:endParaRPr sz="3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374399" lvl="0" marL="82800" marR="92624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sz="3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979487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3" name="Google Shape;93;p13"/>
          <p:cNvSpPr/>
          <p:nvPr/>
        </p:nvSpPr>
        <p:spPr>
          <a:xfrm>
            <a:off x="1200770" y="18753743"/>
            <a:ext cx="14343000" cy="1567200"/>
          </a:xfrm>
          <a:prstGeom prst="roundRect">
            <a:avLst>
              <a:gd fmla="val 16667" name="adj"/>
            </a:avLst>
          </a:prstGeom>
          <a:solidFill>
            <a:srgbClr val="169D53"/>
          </a:solidFill>
          <a:ln cap="flat" cmpd="sng" w="25400">
            <a:solidFill>
              <a:srgbClr val="0633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6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Objetivo</a:t>
            </a:r>
            <a:endParaRPr/>
          </a:p>
        </p:txBody>
      </p:sp>
      <p:sp>
        <p:nvSpPr>
          <p:cNvPr id="94" name="Google Shape;94;p13"/>
          <p:cNvSpPr txBox="1"/>
          <p:nvPr/>
        </p:nvSpPr>
        <p:spPr>
          <a:xfrm>
            <a:off x="1152345" y="20720893"/>
            <a:ext cx="144399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457200" lvl="0" marL="0" marR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pt-BR" sz="3600">
                <a:latin typeface="Times New Roman"/>
                <a:ea typeface="Times New Roman"/>
                <a:cs typeface="Times New Roman"/>
                <a:sym typeface="Times New Roman"/>
              </a:rPr>
              <a:t>XXXXXXXXXXXXXXXXXXXXXXXXXXXXXXXXXXXXXXXXXXXXXXXXXXXXXXXXXXXXXXXXXXXXXXXXXXXXXXXXXX</a:t>
            </a:r>
            <a:endParaRPr sz="3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5" name="Google Shape;95;p13"/>
          <p:cNvSpPr/>
          <p:nvPr/>
        </p:nvSpPr>
        <p:spPr>
          <a:xfrm>
            <a:off x="1272457" y="22492150"/>
            <a:ext cx="14199600" cy="1420800"/>
          </a:xfrm>
          <a:prstGeom prst="roundRect">
            <a:avLst>
              <a:gd fmla="val 16667" name="adj"/>
            </a:avLst>
          </a:prstGeom>
          <a:solidFill>
            <a:srgbClr val="169D53"/>
          </a:solidFill>
          <a:ln cap="flat" cmpd="sng" w="25400">
            <a:solidFill>
              <a:srgbClr val="0633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6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Método</a:t>
            </a:r>
            <a:endParaRPr/>
          </a:p>
        </p:txBody>
      </p:sp>
      <p:sp>
        <p:nvSpPr>
          <p:cNvPr id="96" name="Google Shape;96;p13"/>
          <p:cNvSpPr txBox="1"/>
          <p:nvPr/>
        </p:nvSpPr>
        <p:spPr>
          <a:xfrm>
            <a:off x="1263759" y="24072091"/>
            <a:ext cx="14217000" cy="39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45720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pt-BR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sz="3600"/>
          </a:p>
        </p:txBody>
      </p:sp>
      <p:sp>
        <p:nvSpPr>
          <p:cNvPr id="97" name="Google Shape;97;p13"/>
          <p:cNvSpPr/>
          <p:nvPr/>
        </p:nvSpPr>
        <p:spPr>
          <a:xfrm>
            <a:off x="1120506" y="28202350"/>
            <a:ext cx="14503500" cy="1346100"/>
          </a:xfrm>
          <a:prstGeom prst="roundRect">
            <a:avLst>
              <a:gd fmla="val 16667" name="adj"/>
            </a:avLst>
          </a:prstGeom>
          <a:solidFill>
            <a:srgbClr val="169D53"/>
          </a:solidFill>
          <a:ln cap="flat" cmpd="sng" w="25400">
            <a:solidFill>
              <a:srgbClr val="0633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6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Resultados e discussão</a:t>
            </a:r>
            <a:endParaRPr/>
          </a:p>
        </p:txBody>
      </p:sp>
      <p:sp>
        <p:nvSpPr>
          <p:cNvPr id="98" name="Google Shape;98;p13"/>
          <p:cNvSpPr txBox="1"/>
          <p:nvPr/>
        </p:nvSpPr>
        <p:spPr>
          <a:xfrm>
            <a:off x="16761575" y="10039850"/>
            <a:ext cx="14525700" cy="117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457200" lvl="0" marL="0" marR="92624" rtl="0" algn="just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sz="3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9" name="Google Shape;99;p13"/>
          <p:cNvSpPr/>
          <p:nvPr/>
        </p:nvSpPr>
        <p:spPr>
          <a:xfrm>
            <a:off x="16772681" y="21921493"/>
            <a:ext cx="14503500" cy="1320900"/>
          </a:xfrm>
          <a:prstGeom prst="roundRect">
            <a:avLst>
              <a:gd fmla="val 16667" name="adj"/>
            </a:avLst>
          </a:prstGeom>
          <a:solidFill>
            <a:srgbClr val="169D53"/>
          </a:solidFill>
          <a:ln cap="flat" cmpd="sng" w="25400">
            <a:solidFill>
              <a:srgbClr val="0633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6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Conclusão</a:t>
            </a:r>
            <a:endParaRPr/>
          </a:p>
        </p:txBody>
      </p:sp>
      <p:sp>
        <p:nvSpPr>
          <p:cNvPr id="100" name="Google Shape;100;p13"/>
          <p:cNvSpPr txBox="1"/>
          <p:nvPr/>
        </p:nvSpPr>
        <p:spPr>
          <a:xfrm>
            <a:off x="16772665" y="23614458"/>
            <a:ext cx="14503500" cy="871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374399" lvl="0" marL="82800" marR="92624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sz="3500"/>
          </a:p>
        </p:txBody>
      </p:sp>
      <p:sp>
        <p:nvSpPr>
          <p:cNvPr id="101" name="Google Shape;101;p13"/>
          <p:cNvSpPr/>
          <p:nvPr/>
        </p:nvSpPr>
        <p:spPr>
          <a:xfrm>
            <a:off x="9911925" y="32693328"/>
            <a:ext cx="12580200" cy="1320900"/>
          </a:xfrm>
          <a:prstGeom prst="roundRect">
            <a:avLst>
              <a:gd fmla="val 16667" name="adj"/>
            </a:avLst>
          </a:prstGeom>
          <a:solidFill>
            <a:srgbClr val="169D53"/>
          </a:solidFill>
          <a:ln cap="flat" cmpd="sng" w="25400">
            <a:solidFill>
              <a:srgbClr val="0633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6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Referências</a:t>
            </a:r>
            <a:endParaRPr sz="6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2" name="Google Shape;102;p13"/>
          <p:cNvSpPr txBox="1"/>
          <p:nvPr/>
        </p:nvSpPr>
        <p:spPr>
          <a:xfrm>
            <a:off x="1373014" y="34480989"/>
            <a:ext cx="30352200" cy="56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83185" rtl="0" algn="l"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600">
                <a:solidFill>
                  <a:srgbClr val="22222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sz="3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3" name="Google Shape;103;p13"/>
          <p:cNvSpPr txBox="1"/>
          <p:nvPr/>
        </p:nvSpPr>
        <p:spPr>
          <a:xfrm>
            <a:off x="10576175" y="41112950"/>
            <a:ext cx="61965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Eixo temático:</a:t>
            </a:r>
            <a:endParaRPr b="0" i="0" sz="4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4" name="Google Shape;104;p13"/>
          <p:cNvSpPr txBox="1"/>
          <p:nvPr/>
        </p:nvSpPr>
        <p:spPr>
          <a:xfrm>
            <a:off x="1145313" y="8740483"/>
            <a:ext cx="30113400" cy="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3425" lIns="86850" spcFirstLastPara="1" rIns="86850" wrap="square" tIns="43425">
            <a:spAutoFit/>
          </a:bodyPr>
          <a:lstStyle/>
          <a:p>
            <a:pPr indent="-484188" lvl="0" marL="484188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baseline="30000" i="0" lang="pt-BR" sz="3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lang="pt-BR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Titulação</a:t>
            </a:r>
            <a:r>
              <a:rPr b="0" i="0" lang="pt-BR" sz="3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</a:t>
            </a:r>
            <a:r>
              <a:rPr b="0" baseline="30000" i="0" lang="pt-BR" sz="3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pt-BR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Titulação</a:t>
            </a:r>
            <a:r>
              <a:rPr b="0" i="0" lang="pt-BR" sz="3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</a:t>
            </a:r>
            <a:r>
              <a:rPr b="0" baseline="30000" i="0" lang="pt-BR" sz="3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pt-BR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Titulação</a:t>
            </a:r>
            <a:r>
              <a:rPr b="0" i="0" lang="pt-BR" sz="3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</a:t>
            </a:r>
            <a:r>
              <a:rPr b="0" baseline="30000" i="0" lang="pt-BR" sz="3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r>
              <a:rPr lang="pt-BR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Titulação</a:t>
            </a:r>
            <a:r>
              <a:rPr b="0" i="0" lang="pt-BR" sz="3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</a:t>
            </a:r>
            <a:r>
              <a:rPr baseline="30000" lang="pt-BR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</a:t>
            </a:r>
            <a:r>
              <a:rPr baseline="30000" lang="pt-BR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pt-BR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Titulação</a:t>
            </a:r>
            <a:r>
              <a:rPr b="0" i="0" lang="pt-BR" sz="3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</a:t>
            </a:r>
            <a:r>
              <a:rPr baseline="30000" lang="pt-BR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</a:t>
            </a:r>
            <a:r>
              <a:rPr b="0" i="0" lang="pt-BR" sz="3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pt-BR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Titulação</a:t>
            </a:r>
            <a:r>
              <a:rPr b="0" i="0" lang="pt-BR" sz="3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</a:t>
            </a:r>
            <a:r>
              <a:rPr baseline="30000" lang="pt-BR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 </a:t>
            </a:r>
            <a:r>
              <a:rPr lang="pt-BR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Titulação</a:t>
            </a:r>
            <a:endParaRPr b="0" i="0" sz="36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5" name="Google Shape;105;p13"/>
          <p:cNvSpPr txBox="1"/>
          <p:nvPr/>
        </p:nvSpPr>
        <p:spPr>
          <a:xfrm>
            <a:off x="1492433" y="6991427"/>
            <a:ext cx="30113400" cy="15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3425" lIns="86850" spcFirstLastPara="1" rIns="86850" wrap="square" tIns="43425">
            <a:spAutoFit/>
          </a:bodyPr>
          <a:lstStyle/>
          <a:p>
            <a:pPr indent="-484187" lvl="0" marL="484187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4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</a:t>
            </a:r>
            <a:r>
              <a:rPr lang="pt-BR" sz="4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Nome completo (autor)</a:t>
            </a:r>
            <a:r>
              <a:rPr b="0" i="0" lang="pt-BR" sz="4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2.</a:t>
            </a:r>
            <a:r>
              <a:rPr lang="pt-BR" sz="4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Nome completo</a:t>
            </a:r>
            <a:r>
              <a:rPr lang="pt-BR" sz="4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</a:t>
            </a:r>
            <a:r>
              <a:rPr b="0" i="0" lang="pt-BR" sz="4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3.</a:t>
            </a:r>
            <a:r>
              <a:rPr lang="pt-BR" sz="4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Nome completo</a:t>
            </a:r>
            <a:r>
              <a:rPr b="0" i="0" lang="pt-BR" sz="4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4.</a:t>
            </a:r>
            <a:r>
              <a:rPr lang="pt-BR" sz="4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Nome completo</a:t>
            </a:r>
            <a:r>
              <a:rPr b="0" i="0" lang="pt-BR" sz="4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5.</a:t>
            </a:r>
            <a:r>
              <a:rPr lang="pt-BR" sz="4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Nome completo</a:t>
            </a:r>
            <a:r>
              <a:rPr b="0" i="0" lang="pt-BR" sz="4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6. </a:t>
            </a:r>
            <a:r>
              <a:rPr lang="pt-BR" sz="4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Nome completo 7.Nome completo (Orientador);</a:t>
            </a:r>
            <a:endParaRPr sz="4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6" name="Google Shape;106;p13"/>
          <p:cNvSpPr txBox="1"/>
          <p:nvPr/>
        </p:nvSpPr>
        <p:spPr>
          <a:xfrm>
            <a:off x="1382450" y="29741063"/>
            <a:ext cx="13979700" cy="248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374399" lvl="0" marL="82800" marR="92624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XXXXXXXXXXXXXXXXXXXXXXXXXXXXXXXXXXXXXXXXXXXXXXXXXXXXXXXXXXXXXXXXXXXXXXXXXXXXXXXXXXXXXXXXXXXXXXXXXXXXXXXXXXXXXXXXXXXXXXXXXXXXXXXXXXXXXXXXXXXXXXXXXXXXXXXXXXXXXXXX</a:t>
            </a:r>
            <a:endParaRPr sz="3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7" name="Google Shape;10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122250" y="-727350"/>
            <a:ext cx="6196500" cy="619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7002975" y="40364650"/>
            <a:ext cx="4284300" cy="322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