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AC8"/>
    <a:srgbClr val="286DAE"/>
    <a:srgbClr val="226F7F"/>
    <a:srgbClr val="0A8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5" autoAdjust="0"/>
    <p:restoredTop sz="95549"/>
  </p:normalViewPr>
  <p:slideViewPr>
    <p:cSldViewPr snapToGrid="0">
      <p:cViewPr>
        <p:scale>
          <a:sx n="14" d="100"/>
          <a:sy n="14" d="100"/>
        </p:scale>
        <p:origin x="2658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75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73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92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54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47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86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74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5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80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8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DA78-0FDD-4CAD-9FA6-EF00A0305610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495C-34A9-460B-85BC-DCBD082E7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74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3242BFE-0FD5-0145-9280-3E80C218D8E0}"/>
              </a:ext>
            </a:extLst>
          </p:cNvPr>
          <p:cNvSpPr txBox="1">
            <a:spLocks/>
          </p:cNvSpPr>
          <p:nvPr/>
        </p:nvSpPr>
        <p:spPr>
          <a:xfrm>
            <a:off x="2517112" y="9209445"/>
            <a:ext cx="23766199" cy="24781747"/>
          </a:xfrm>
          <a:prstGeom prst="rect">
            <a:avLst/>
          </a:prstGeom>
        </p:spPr>
        <p:txBody>
          <a:bodyPr>
            <a:noAutofit/>
          </a:bodyPr>
          <a:lstStyle>
            <a:lvl1pPr marL="342854" indent="-342854" algn="l" defTabSz="1371417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56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14271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99980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85689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771397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57106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42814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28523" indent="-342854" algn="l" defTabSz="1371417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833"/>
              </a:spcBef>
              <a:spcAft>
                <a:spcPts val="833"/>
              </a:spcAft>
              <a:buNone/>
            </a:pPr>
            <a:r>
              <a:rPr lang="pt-BR" sz="1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ORIENTAÇÕES PARA AS APRESENTAÇÕES EM FORMATO PÔSTER</a:t>
            </a:r>
          </a:p>
          <a:p>
            <a:pPr marL="0" indent="0" algn="ctr">
              <a:buNone/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pôster deverá ter as seguintes dimensões: 80cm de largura por 120 cm de altura; com canaleta a serem penduradas em suporte a ser fornecido no local da apresentação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Ribeirão Preto local para confecção do banner em lona tamanho 80x120 com acabamento: CLIQ Soluções Gráficas (Rua Tenente Catão Roxo 1670). Preço especial para alunos Medicina Barão De Mauá, basta se identificar como aluno da Barão de Mauá e participante do </a:t>
            </a:r>
            <a:r>
              <a:rPr lang="pt-BR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TechMED</a:t>
            </a: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autor deverá colocar os tópicos estruturais (1. Introdução; 2. Objetivos; 3. Métodos; 4. Resultados/discussão; 5. Conclusões) do trabalho de forma que melhor adeque ao conteúdo.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permitido ao autor inserir imagens e referências bibliográficas neste material. 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material final deverá ser estruturado seguindo as regras aqui apresentadas e as orientações deste </a:t>
            </a:r>
            <a:r>
              <a:rPr lang="pt-BR" sz="6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aprovados serão apresentados no dia 18/08/2023 com duração máxima de 10 minutos. Horário: 14h00 as 15h30.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Cada trabalho será avaliado por dois membros da Comissão Científica.</a:t>
            </a:r>
          </a:p>
          <a:p>
            <a:pPr>
              <a:spcBef>
                <a:spcPts val="833"/>
              </a:spcBef>
              <a:spcAft>
                <a:spcPts val="833"/>
              </a:spcAft>
            </a:pPr>
            <a:endParaRPr lang="pt-BR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33"/>
              </a:spcBef>
              <a:spcAft>
                <a:spcPts val="833"/>
              </a:spcAft>
            </a:pPr>
            <a:r>
              <a:rPr lang="pt-BR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próximo slide é um EXEMPLO que poderá ser utilizado</a:t>
            </a:r>
          </a:p>
        </p:txBody>
      </p:sp>
      <p:pic>
        <p:nvPicPr>
          <p:cNvPr id="3" name="Picture 14">
            <a:extLst>
              <a:ext uri="{FF2B5EF4-FFF2-40B4-BE49-F238E27FC236}">
                <a16:creationId xmlns:a16="http://schemas.microsoft.com/office/drawing/2014/main" id="{C86AEF73-025B-6EFD-E3FC-679C37C7F6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/>
          <a:stretch>
            <a:fillRect/>
          </a:stretch>
        </p:blipFill>
        <p:spPr>
          <a:xfrm>
            <a:off x="1452997" y="1709208"/>
            <a:ext cx="5862203" cy="5862203"/>
          </a:xfrm>
          <a:prstGeom prst="rect">
            <a:avLst/>
          </a:prstGeom>
        </p:spPr>
      </p:pic>
      <p:pic>
        <p:nvPicPr>
          <p:cNvPr id="19" name="Imagem 18" descr="Logotipo&#10;&#10;Descrição gerada automaticamente">
            <a:extLst>
              <a:ext uri="{FF2B5EF4-FFF2-40B4-BE49-F238E27FC236}">
                <a16:creationId xmlns:a16="http://schemas.microsoft.com/office/drawing/2014/main" id="{6E91857E-FF9B-0009-DF56-261508D27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573" y="1105919"/>
            <a:ext cx="7523731" cy="752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1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>
            <a:extLst>
              <a:ext uri="{FF2B5EF4-FFF2-40B4-BE49-F238E27FC236}">
                <a16:creationId xmlns:a16="http://schemas.microsoft.com/office/drawing/2014/main" id="{C86AEF73-025B-6EFD-E3FC-679C37C7F6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/>
          <a:stretch>
            <a:fillRect/>
          </a:stretch>
        </p:blipFill>
        <p:spPr>
          <a:xfrm>
            <a:off x="1452997" y="1709208"/>
            <a:ext cx="5862203" cy="5862203"/>
          </a:xfrm>
          <a:prstGeom prst="rect">
            <a:avLst/>
          </a:prstGeom>
        </p:spPr>
      </p:pic>
      <p:pic>
        <p:nvPicPr>
          <p:cNvPr id="19" name="Imagem 18" descr="Logotipo&#10;&#10;Descrição gerada automaticamente">
            <a:extLst>
              <a:ext uri="{FF2B5EF4-FFF2-40B4-BE49-F238E27FC236}">
                <a16:creationId xmlns:a16="http://schemas.microsoft.com/office/drawing/2014/main" id="{6E91857E-FF9B-0009-DF56-261508D27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573" y="878443"/>
            <a:ext cx="7523731" cy="7523731"/>
          </a:xfrm>
          <a:prstGeom prst="rect">
            <a:avLst/>
          </a:prstGeom>
        </p:spPr>
      </p:pic>
      <p:sp>
        <p:nvSpPr>
          <p:cNvPr id="21" name="CaixaDeTexto 12">
            <a:extLst>
              <a:ext uri="{FF2B5EF4-FFF2-40B4-BE49-F238E27FC236}">
                <a16:creationId xmlns:a16="http://schemas.microsoft.com/office/drawing/2014/main" id="{CB772523-6939-D368-BEE8-62E2A89F4DF3}"/>
              </a:ext>
            </a:extLst>
          </p:cNvPr>
          <p:cNvSpPr txBox="1"/>
          <p:nvPr/>
        </p:nvSpPr>
        <p:spPr>
          <a:xfrm>
            <a:off x="5459553" y="2283583"/>
            <a:ext cx="1788131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14398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2879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3195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57593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71991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886389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700787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15186" algn="l" defTabSz="3628796" rtl="0" eaLnBrk="1" latinLnBrk="0" hangingPunct="1">
              <a:defRPr sz="71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 TRABALHO</a:t>
            </a:r>
          </a:p>
          <a:p>
            <a:pPr algn="ctr"/>
            <a:endParaRPr lang="pt-BR" sz="4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Autores¹; Orientador²</a:t>
            </a:r>
            <a:endParaRPr lang="pt-BR" sz="4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autor principal, </a:t>
            </a:r>
            <a:r>
              <a:rPr lang="pt-BR" sz="4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orientador</a:t>
            </a:r>
            <a:endParaRPr lang="pt-BR" sz="4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¹Discente do XXX, ²Docente do XXX</a:t>
            </a:r>
            <a:endParaRPr lang="pt-BR" sz="44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71B9D28-3E7B-E120-1A78-22938B2F88A0}"/>
              </a:ext>
            </a:extLst>
          </p:cNvPr>
          <p:cNvSpPr txBox="1"/>
          <p:nvPr/>
        </p:nvSpPr>
        <p:spPr>
          <a:xfrm>
            <a:off x="736121" y="8976551"/>
            <a:ext cx="12801600" cy="830997"/>
          </a:xfrm>
          <a:prstGeom prst="rect">
            <a:avLst/>
          </a:prstGeom>
          <a:solidFill>
            <a:srgbClr val="308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01EF3B2-EDB2-75B7-491B-7F126EE00F21}"/>
              </a:ext>
            </a:extLst>
          </p:cNvPr>
          <p:cNvSpPr txBox="1"/>
          <p:nvPr/>
        </p:nvSpPr>
        <p:spPr>
          <a:xfrm>
            <a:off x="15262704" y="24019419"/>
            <a:ext cx="12801600" cy="830997"/>
          </a:xfrm>
          <a:prstGeom prst="rect">
            <a:avLst/>
          </a:prstGeom>
          <a:solidFill>
            <a:srgbClr val="308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01F5AF4-CC6F-5560-3E59-5963597A64CA}"/>
              </a:ext>
            </a:extLst>
          </p:cNvPr>
          <p:cNvSpPr txBox="1"/>
          <p:nvPr/>
        </p:nvSpPr>
        <p:spPr>
          <a:xfrm>
            <a:off x="736121" y="21549802"/>
            <a:ext cx="12801600" cy="830997"/>
          </a:xfrm>
          <a:prstGeom prst="rect">
            <a:avLst/>
          </a:prstGeom>
          <a:solidFill>
            <a:srgbClr val="308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5B67651-FDBB-7ED9-811D-615595846A09}"/>
              </a:ext>
            </a:extLst>
          </p:cNvPr>
          <p:cNvSpPr txBox="1"/>
          <p:nvPr/>
        </p:nvSpPr>
        <p:spPr>
          <a:xfrm>
            <a:off x="15262704" y="8976317"/>
            <a:ext cx="12801600" cy="830997"/>
          </a:xfrm>
          <a:prstGeom prst="rect">
            <a:avLst/>
          </a:prstGeom>
          <a:solidFill>
            <a:srgbClr val="308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3CC6A62-EB6C-634C-DDB3-2191C952CFC2}"/>
              </a:ext>
            </a:extLst>
          </p:cNvPr>
          <p:cNvSpPr txBox="1"/>
          <p:nvPr/>
        </p:nvSpPr>
        <p:spPr>
          <a:xfrm>
            <a:off x="736121" y="28966271"/>
            <a:ext cx="12801600" cy="830997"/>
          </a:xfrm>
          <a:prstGeom prst="rect">
            <a:avLst/>
          </a:prstGeom>
          <a:solidFill>
            <a:srgbClr val="308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MÉTODOS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EA65A39-34EC-37A7-D584-389445B3318D}"/>
              </a:ext>
            </a:extLst>
          </p:cNvPr>
          <p:cNvSpPr txBox="1"/>
          <p:nvPr/>
        </p:nvSpPr>
        <p:spPr>
          <a:xfrm>
            <a:off x="914400" y="10800416"/>
            <a:ext cx="12801600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5D50B52-C5B9-3B58-66DA-3AAE5229EE74}"/>
              </a:ext>
            </a:extLst>
          </p:cNvPr>
          <p:cNvSpPr txBox="1"/>
          <p:nvPr/>
        </p:nvSpPr>
        <p:spPr>
          <a:xfrm>
            <a:off x="914400" y="22965167"/>
            <a:ext cx="1280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957EF79-B18B-E34D-F403-9798F563A735}"/>
              </a:ext>
            </a:extLst>
          </p:cNvPr>
          <p:cNvSpPr txBox="1"/>
          <p:nvPr/>
        </p:nvSpPr>
        <p:spPr>
          <a:xfrm>
            <a:off x="914400" y="30448270"/>
            <a:ext cx="1280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84B68C3-6299-7BA3-331D-C8D094968AE6}"/>
              </a:ext>
            </a:extLst>
          </p:cNvPr>
          <p:cNvSpPr txBox="1"/>
          <p:nvPr/>
        </p:nvSpPr>
        <p:spPr>
          <a:xfrm>
            <a:off x="15262704" y="25440885"/>
            <a:ext cx="12801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A7CAA8FE-8B2D-DD6D-B492-D4494BD8E18D}"/>
              </a:ext>
            </a:extLst>
          </p:cNvPr>
          <p:cNvSpPr txBox="1"/>
          <p:nvPr/>
        </p:nvSpPr>
        <p:spPr>
          <a:xfrm>
            <a:off x="15262704" y="10800416"/>
            <a:ext cx="12801600" cy="1363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</a:t>
            </a:r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63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910</TotalTime>
  <Words>229</Words>
  <Application>Microsoft Office PowerPoint</Application>
  <PresentationFormat>Personalizar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Fabíola Chaves de Siqueira Mendes</dc:creator>
  <cp:lastModifiedBy>NATHALIA DEL VECCHIO FRANÇA BARBOSA</cp:lastModifiedBy>
  <cp:revision>54</cp:revision>
  <cp:lastPrinted>2020-09-09T17:41:09Z</cp:lastPrinted>
  <dcterms:created xsi:type="dcterms:W3CDTF">2019-07-29T17:23:25Z</dcterms:created>
  <dcterms:modified xsi:type="dcterms:W3CDTF">2023-06-26T19:23:27Z</dcterms:modified>
</cp:coreProperties>
</file>