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07A350B-3A11-4B19-9CBC-D31F4A7C1E8D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6E85305-CAB6-4336-B647-EC94B9DCC54A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E3D56A0-2AD1-436E-A17D-03B1EF482AC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ED67995-AA86-4296-A8E9-36C118DFE7C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1F0997-F846-4CF1-ACA4-B6913F8A338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E899D38-FB37-455C-A181-E03DBC0909E3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B784452-B276-493C-A6A6-5646E5FCED84}" type="slidenum">
              <a:t>‹nº›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C8BBDE0-54FF-48C3-8294-6257130C792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1723680"/>
            <a:ext cx="29162880" cy="33444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E53424B-29E7-41D9-AEBF-6FD2D0CC558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26F097F-5E94-4AF7-8735-DABA93245BD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17E7D17-9F73-4068-B64C-74B1D1E5AFA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1723680"/>
            <a:ext cx="29162880" cy="7214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893CC3A-1D30-43D5-9CD2-FF365764A93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11071080" y="39365280"/>
            <a:ext cx="10260360" cy="2881800"/>
          </a:xfrm>
          <a:prstGeom prst="rect">
            <a:avLst/>
          </a:prstGeom>
          <a:noFill/>
          <a:ln w="9360">
            <a:noFill/>
          </a:ln>
        </p:spPr>
        <p:txBody>
          <a:bodyPr lIns="535320" tIns="267480" rIns="535320" bIns="26748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23221800" y="39365280"/>
            <a:ext cx="6752160" cy="2881800"/>
          </a:xfrm>
          <a:prstGeom prst="rect">
            <a:avLst/>
          </a:prstGeom>
          <a:noFill/>
          <a:ln w="9360">
            <a:noFill/>
          </a:ln>
        </p:spPr>
        <p:txBody>
          <a:bodyPr lIns="535320" tIns="267480" rIns="535320" bIns="26748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pt-BR" sz="81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939BC2F-D3AC-4D69-AD02-26DE2AA7BEAA}" type="slidenum">
              <a:rPr lang="pt-BR" sz="8100" b="0" strike="noStrike" spc="-1">
                <a:solidFill>
                  <a:srgbClr val="000000"/>
                </a:solidFill>
                <a:latin typeface="Times New Roman"/>
              </a:rPr>
              <a:t>‹nº›</a:t>
            </a:fld>
            <a:endParaRPr lang="pt-BR" sz="8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2428920" y="39365280"/>
            <a:ext cx="6752160" cy="2881800"/>
          </a:xfrm>
          <a:prstGeom prst="rect">
            <a:avLst/>
          </a:prstGeom>
          <a:noFill/>
          <a:ln w="9360">
            <a:noFill/>
          </a:ln>
        </p:spPr>
        <p:txBody>
          <a:bodyPr lIns="535320" tIns="267480" rIns="535320" bIns="267480" numCol="1" spcCol="0" anchor="t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ta: para a Esquerda 10">
            <a:extLst>
              <a:ext uri="{FF2B5EF4-FFF2-40B4-BE49-F238E27FC236}">
                <a16:creationId xmlns:a16="http://schemas.microsoft.com/office/drawing/2014/main" id="{A9C5B665-C2EA-AC4A-626D-C74617E09A3F}"/>
              </a:ext>
            </a:extLst>
          </p:cNvPr>
          <p:cNvSpPr/>
          <p:nvPr/>
        </p:nvSpPr>
        <p:spPr>
          <a:xfrm>
            <a:off x="16473386" y="1981318"/>
            <a:ext cx="15974347" cy="641810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0506B35E-9BB6-47FC-ABCB-80A75E6B293C}"/>
              </a:ext>
            </a:extLst>
          </p:cNvPr>
          <p:cNvSpPr/>
          <p:nvPr/>
        </p:nvSpPr>
        <p:spPr>
          <a:xfrm>
            <a:off x="0" y="2010756"/>
            <a:ext cx="15440760" cy="64181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13"/>
          <p:cNvSpPr/>
          <p:nvPr/>
        </p:nvSpPr>
        <p:spPr>
          <a:xfrm>
            <a:off x="1008000" y="20153520"/>
            <a:ext cx="9109440" cy="130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endParaRPr lang="pt-BR" sz="40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4000" b="0" strike="noStrike" spc="-1">
              <a:latin typeface="Arial"/>
            </a:endParaRPr>
          </a:p>
        </p:txBody>
      </p:sp>
      <p:sp>
        <p:nvSpPr>
          <p:cNvPr id="40" name="Text Box 3414"/>
          <p:cNvSpPr/>
          <p:nvPr/>
        </p:nvSpPr>
        <p:spPr>
          <a:xfrm>
            <a:off x="133920" y="4626360"/>
            <a:ext cx="31969440" cy="90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5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TÍTULO (LETRA TIMES NEW ROMAN, TAMANHO 54) </a:t>
            </a:r>
            <a:endParaRPr lang="pt-BR" sz="5400" b="0" strike="noStrike" spc="-1">
              <a:latin typeface="Arial"/>
            </a:endParaRPr>
          </a:p>
        </p:txBody>
      </p:sp>
      <p:sp>
        <p:nvSpPr>
          <p:cNvPr id="41" name="Retângulo de cantos arredondados 47"/>
          <p:cNvSpPr/>
          <p:nvPr/>
        </p:nvSpPr>
        <p:spPr>
          <a:xfrm>
            <a:off x="1008000" y="8937360"/>
            <a:ext cx="14524560" cy="1405440"/>
          </a:xfrm>
          <a:prstGeom prst="roundRect">
            <a:avLst>
              <a:gd name="adj" fmla="val 16667"/>
            </a:avLst>
          </a:prstGeom>
          <a:solidFill>
            <a:srgbClr val="F38279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6000" b="1" strike="noStrike" spc="-1">
                <a:latin typeface="Times New Roman"/>
                <a:ea typeface="DejaVu Sans"/>
              </a:rPr>
              <a:t>Introdução</a:t>
            </a:r>
            <a:endParaRPr lang="pt-BR" sz="6000" b="0" strike="noStrike" spc="-1">
              <a:latin typeface="Arial"/>
            </a:endParaRPr>
          </a:p>
        </p:txBody>
      </p:sp>
      <p:sp>
        <p:nvSpPr>
          <p:cNvPr id="42" name="CaixaDeTexto 5"/>
          <p:cNvSpPr/>
          <p:nvPr/>
        </p:nvSpPr>
        <p:spPr>
          <a:xfrm>
            <a:off x="1008360" y="10739520"/>
            <a:ext cx="14524560" cy="846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Xxxxxxxxxxxxxxxxxxxxxxxxxxxxxxxxxxxxxxxxxxxxxxxxxxxxxxxxxxxxxxxxxxxxxxxxxxxxxxxxxxxxxxxxxxxxxxxxxxxxxxxxxxxxxxxxxxxxxxxxxxxxxxxxxxxxxxxxxxxxxxxxxxxxxxxxxxxxxxxxxxxxxxxxxxxxxx	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5000" b="0" strike="noStrike" spc="-1">
              <a:latin typeface="Arial"/>
            </a:endParaRPr>
          </a:p>
        </p:txBody>
      </p:sp>
      <p:sp>
        <p:nvSpPr>
          <p:cNvPr id="43" name="CaixaDeTexto 7"/>
          <p:cNvSpPr/>
          <p:nvPr/>
        </p:nvSpPr>
        <p:spPr>
          <a:xfrm>
            <a:off x="1001880" y="21379320"/>
            <a:ext cx="14438880" cy="2374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</a:t>
            </a:r>
            <a:endParaRPr lang="pt-BR" sz="5000" b="0" strike="noStrike" spc="-1">
              <a:latin typeface="Arial"/>
            </a:endParaRPr>
          </a:p>
        </p:txBody>
      </p:sp>
      <p:sp>
        <p:nvSpPr>
          <p:cNvPr id="44" name="CaixaDeTexto 9"/>
          <p:cNvSpPr/>
          <p:nvPr/>
        </p:nvSpPr>
        <p:spPr>
          <a:xfrm>
            <a:off x="1113480" y="26171640"/>
            <a:ext cx="14216040" cy="466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5000" b="0" strike="noStrike" spc="-1">
              <a:latin typeface="Arial"/>
            </a:endParaRPr>
          </a:p>
        </p:txBody>
      </p:sp>
      <p:sp>
        <p:nvSpPr>
          <p:cNvPr id="45" name="Retângulo de cantos arredondados 47"/>
          <p:cNvSpPr/>
          <p:nvPr/>
        </p:nvSpPr>
        <p:spPr>
          <a:xfrm>
            <a:off x="17209800" y="8967600"/>
            <a:ext cx="14502240" cy="1344960"/>
          </a:xfrm>
          <a:prstGeom prst="roundRect">
            <a:avLst>
              <a:gd name="adj" fmla="val 16667"/>
            </a:avLst>
          </a:prstGeom>
          <a:solidFill>
            <a:srgbClr val="F38279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6000" b="1" strike="noStrike" spc="-1">
                <a:latin typeface="Times New Roman"/>
                <a:ea typeface="DejaVu Sans"/>
              </a:rPr>
              <a:t>Resultados e discussão</a:t>
            </a:r>
            <a:endParaRPr lang="pt-BR" sz="6000" b="0" strike="noStrike" spc="-1">
              <a:latin typeface="Arial"/>
            </a:endParaRPr>
          </a:p>
        </p:txBody>
      </p:sp>
      <p:sp>
        <p:nvSpPr>
          <p:cNvPr id="46" name="CaixaDeTexto 11"/>
          <p:cNvSpPr/>
          <p:nvPr/>
        </p:nvSpPr>
        <p:spPr>
          <a:xfrm>
            <a:off x="16994160" y="10574280"/>
            <a:ext cx="14524560" cy="13039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pt-BR" sz="5000" b="0" strike="noStrike" spc="-1">
              <a:latin typeface="Arial"/>
            </a:endParaRPr>
          </a:p>
        </p:txBody>
      </p:sp>
      <p:sp>
        <p:nvSpPr>
          <p:cNvPr id="47" name="CaixaDeTexto 13"/>
          <p:cNvSpPr/>
          <p:nvPr/>
        </p:nvSpPr>
        <p:spPr>
          <a:xfrm>
            <a:off x="17209800" y="25976520"/>
            <a:ext cx="14502240" cy="466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5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pt-BR" sz="5000" b="0" strike="noStrike" spc="-1">
              <a:latin typeface="Arial"/>
            </a:endParaRPr>
          </a:p>
        </p:txBody>
      </p:sp>
      <p:sp>
        <p:nvSpPr>
          <p:cNvPr id="48" name="CaixaDeTexto 15"/>
          <p:cNvSpPr/>
          <p:nvPr/>
        </p:nvSpPr>
        <p:spPr>
          <a:xfrm>
            <a:off x="1271520" y="32992200"/>
            <a:ext cx="30351240" cy="447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Xxxxxxxxxxxxxxxxxxxxxxxxxxxxxxxxxxxxxxxxxxxxxxxxxxxxxxxxxxxxxxxxxxxxxxxxxxxxxxxxxxxxxxxxxxxxxxxxxxxxxxxxxxxxxxxxxxxxxxxxxxxxxxxxxxxxxxxxxxxxxxx</a:t>
            </a:r>
            <a:endParaRPr lang="pt-BR" sz="3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3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Xxxxxxxxxxxxxxxxxxxxxxxxxxxxxxxxxxxxxxxxxxxxxxxxxxxxxxxxxxxxxxxxxxxxxxxxxxxxxxxxxxxxxxxxxxxxxxxxxxxxxxxxxxxxxxxxxxxxxxxxxxxxxxxxxxxxxxxxxxxxxxxxxxxxxxxxxxxxxxxxxxxxxxxxxxxxxxxxxxxxx</a:t>
            </a:r>
            <a:endParaRPr lang="pt-BR" sz="3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3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xxxxxxxxxxxxxxxxxxxxxxxxxxxxxxxxxxxxxxxxxxxxxxxxxxxxxxxxxxxxxxxxxxxxxxxxxxxxxxxxxxxxxxxxxxxxxxxxxxxxxxxxxxxxxxxxxxxxxxxxxxxxxxxxxxxxxxx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49" name="CaixaDeTexto 16"/>
          <p:cNvSpPr/>
          <p:nvPr/>
        </p:nvSpPr>
        <p:spPr>
          <a:xfrm>
            <a:off x="8115840" y="37888560"/>
            <a:ext cx="16344720" cy="699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40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Modalidade de Trabalho: </a:t>
            </a:r>
            <a:r>
              <a:rPr lang="pt-BR" sz="40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Resumo Simples (  )  Resumo Expandido (  ) </a:t>
            </a:r>
            <a:endParaRPr lang="pt-BR" sz="4000" b="0" strike="noStrike" spc="-1">
              <a:latin typeface="Arial"/>
            </a:endParaRPr>
          </a:p>
        </p:txBody>
      </p:sp>
      <p:pic>
        <p:nvPicPr>
          <p:cNvPr id="50" name="Imagem 18" descr="Texto, Logotipo&#10;&#10;Descrição gerada automaticamente"/>
          <p:cNvPicPr/>
          <p:nvPr/>
        </p:nvPicPr>
        <p:blipFill>
          <a:blip r:embed="rId2"/>
          <a:stretch/>
        </p:blipFill>
        <p:spPr>
          <a:xfrm>
            <a:off x="11997000" y="39328560"/>
            <a:ext cx="6610680" cy="3718080"/>
          </a:xfrm>
          <a:prstGeom prst="rect">
            <a:avLst/>
          </a:prstGeom>
          <a:ln w="0">
            <a:noFill/>
          </a:ln>
        </p:spPr>
      </p:pic>
      <p:sp>
        <p:nvSpPr>
          <p:cNvPr id="51" name="Text Box 3428"/>
          <p:cNvSpPr/>
          <p:nvPr/>
        </p:nvSpPr>
        <p:spPr>
          <a:xfrm>
            <a:off x="1001880" y="7207560"/>
            <a:ext cx="30112560" cy="63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t">
            <a:spAutoFit/>
          </a:bodyPr>
          <a:lstStyle/>
          <a:p>
            <a:pPr marL="484200" indent="-48420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autor; </a:t>
            </a: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autor; </a:t>
            </a: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3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autor; </a:t>
            </a: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autor; </a:t>
            </a: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autor; </a:t>
            </a: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5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autor; </a:t>
            </a:r>
            <a:r>
              <a:rPr lang="pt-BR" sz="3600" b="0" strike="noStrike" spc="-1" baseline="30000">
                <a:solidFill>
                  <a:srgbClr val="000000"/>
                </a:solidFill>
                <a:latin typeface="Times New Roman"/>
                <a:ea typeface="DejaVu Sans"/>
              </a:rPr>
              <a:t>6</a:t>
            </a:r>
            <a:r>
              <a:rPr lang="pt-BR" sz="36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 Titulação do autor</a:t>
            </a:r>
            <a:endParaRPr lang="pt-BR" sz="3600" b="0" strike="noStrike" spc="-1">
              <a:latin typeface="Arial"/>
            </a:endParaRPr>
          </a:p>
        </p:txBody>
      </p:sp>
      <p:sp>
        <p:nvSpPr>
          <p:cNvPr id="52" name="Text Box 3428"/>
          <p:cNvSpPr/>
          <p:nvPr/>
        </p:nvSpPr>
        <p:spPr>
          <a:xfrm>
            <a:off x="1001880" y="5870520"/>
            <a:ext cx="30112560" cy="81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t">
            <a:spAutoFit/>
          </a:bodyPr>
          <a:lstStyle/>
          <a:p>
            <a:pPr marL="484200" indent="-48420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8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1. Nome Completo; 2. Nome Completo; 3. Nome Completo; 4. Nome Completo; 5. Nome Completo; 6. Nome Completo</a:t>
            </a:r>
            <a:endParaRPr lang="pt-BR" sz="4800" b="0" strike="noStrike" spc="-1">
              <a:latin typeface="Arial"/>
            </a:endParaRPr>
          </a:p>
        </p:txBody>
      </p:sp>
      <p:sp>
        <p:nvSpPr>
          <p:cNvPr id="53" name="Retângulo de cantos arredondados 47"/>
          <p:cNvSpPr/>
          <p:nvPr/>
        </p:nvSpPr>
        <p:spPr>
          <a:xfrm>
            <a:off x="1008000" y="19671840"/>
            <a:ext cx="14524560" cy="1405440"/>
          </a:xfrm>
          <a:prstGeom prst="roundRect">
            <a:avLst>
              <a:gd name="adj" fmla="val 16667"/>
            </a:avLst>
          </a:prstGeom>
          <a:solidFill>
            <a:srgbClr val="F38279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6000" b="1" strike="noStrike" spc="-1">
                <a:latin typeface="Times New Roman"/>
                <a:ea typeface="DejaVu Sans"/>
              </a:rPr>
              <a:t>Objetivos</a:t>
            </a:r>
            <a:endParaRPr lang="pt-BR" sz="6000" b="0" strike="noStrike" spc="-1">
              <a:latin typeface="Arial"/>
            </a:endParaRPr>
          </a:p>
        </p:txBody>
      </p:sp>
      <p:sp>
        <p:nvSpPr>
          <p:cNvPr id="54" name="Retângulo de cantos arredondados 47"/>
          <p:cNvSpPr/>
          <p:nvPr/>
        </p:nvSpPr>
        <p:spPr>
          <a:xfrm>
            <a:off x="916200" y="24235920"/>
            <a:ext cx="14524560" cy="1405440"/>
          </a:xfrm>
          <a:prstGeom prst="roundRect">
            <a:avLst>
              <a:gd name="adj" fmla="val 16667"/>
            </a:avLst>
          </a:prstGeom>
          <a:solidFill>
            <a:srgbClr val="F38279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6000" b="1" strike="noStrike" spc="-1">
                <a:latin typeface="Times New Roman"/>
                <a:ea typeface="DejaVu Sans"/>
              </a:rPr>
              <a:t>Métodos</a:t>
            </a:r>
            <a:endParaRPr lang="pt-BR" sz="6000" b="0" strike="noStrike" spc="-1">
              <a:latin typeface="Arial"/>
            </a:endParaRPr>
          </a:p>
        </p:txBody>
      </p:sp>
      <p:sp>
        <p:nvSpPr>
          <p:cNvPr id="55" name="Retângulo de cantos arredondados 47"/>
          <p:cNvSpPr/>
          <p:nvPr/>
        </p:nvSpPr>
        <p:spPr>
          <a:xfrm>
            <a:off x="17081640" y="24235920"/>
            <a:ext cx="14524560" cy="1405440"/>
          </a:xfrm>
          <a:prstGeom prst="roundRect">
            <a:avLst>
              <a:gd name="adj" fmla="val 16667"/>
            </a:avLst>
          </a:prstGeom>
          <a:solidFill>
            <a:srgbClr val="F38279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6000" b="1" strike="noStrike" spc="-1">
                <a:latin typeface="Times New Roman"/>
                <a:ea typeface="DejaVu Sans"/>
              </a:rPr>
              <a:t>Conclusão</a:t>
            </a:r>
            <a:endParaRPr lang="pt-BR" sz="6000" b="0" strike="noStrike" spc="-1">
              <a:latin typeface="Arial"/>
            </a:endParaRPr>
          </a:p>
        </p:txBody>
      </p:sp>
      <p:sp>
        <p:nvSpPr>
          <p:cNvPr id="56" name="Retângulo de cantos arredondados 47"/>
          <p:cNvSpPr/>
          <p:nvPr/>
        </p:nvSpPr>
        <p:spPr>
          <a:xfrm>
            <a:off x="8795880" y="31251600"/>
            <a:ext cx="14524560" cy="1405440"/>
          </a:xfrm>
          <a:prstGeom prst="roundRect">
            <a:avLst>
              <a:gd name="adj" fmla="val 16667"/>
            </a:avLst>
          </a:prstGeom>
          <a:solidFill>
            <a:srgbClr val="F38279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6000" b="1" strike="noStrike" spc="-1">
                <a:latin typeface="Times New Roman"/>
                <a:ea typeface="DejaVu Sans"/>
              </a:rPr>
              <a:t>Referências</a:t>
            </a:r>
            <a:endParaRPr lang="pt-BR" sz="6000" b="0" strike="noStrike" spc="-1">
              <a:latin typeface="Arial"/>
            </a:endParaRPr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59686BA4-8752-A91B-B803-726D3BFAB318}"/>
              </a:ext>
            </a:extLst>
          </p:cNvPr>
          <p:cNvSpPr/>
          <p:nvPr/>
        </p:nvSpPr>
        <p:spPr>
          <a:xfrm>
            <a:off x="0" y="825910"/>
            <a:ext cx="15440760" cy="64181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: para a Esquerda 6">
            <a:extLst>
              <a:ext uri="{FF2B5EF4-FFF2-40B4-BE49-F238E27FC236}">
                <a16:creationId xmlns:a16="http://schemas.microsoft.com/office/drawing/2014/main" id="{C691B836-0524-2423-8EC5-1FBDA927B9F3}"/>
              </a:ext>
            </a:extLst>
          </p:cNvPr>
          <p:cNvSpPr/>
          <p:nvPr/>
        </p:nvSpPr>
        <p:spPr>
          <a:xfrm>
            <a:off x="16429703" y="825910"/>
            <a:ext cx="15974347" cy="641810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376D5695-581C-4087-6265-B619F09AFB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51" b="26711"/>
          <a:stretch/>
        </p:blipFill>
        <p:spPr>
          <a:xfrm>
            <a:off x="10812014" y="21711"/>
            <a:ext cx="8497193" cy="3863770"/>
          </a:xfrm>
          <a:prstGeom prst="rect">
            <a:avLst/>
          </a:prstGeom>
          <a:effectLst>
            <a:softEdge rad="762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4771</TotalTime>
  <Words>107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SILUBESA 2004</dc:subject>
  <dc:creator>Jussara Severo</dc:creator>
  <dc:description/>
  <cp:lastModifiedBy>Luiz Claudio</cp:lastModifiedBy>
  <cp:revision>488</cp:revision>
  <cp:lastPrinted>2017-09-04T15:10:28Z</cp:lastPrinted>
  <dcterms:created xsi:type="dcterms:W3CDTF">2003-06-01T18:10:39Z</dcterms:created>
  <dcterms:modified xsi:type="dcterms:W3CDTF">2024-07-17T00:52:14Z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1</vt:i4>
  </property>
</Properties>
</file>