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32399288" cy="39600188"/>
  <p:notesSz cx="6858000" cy="9144000"/>
  <p:defaultTextStyle>
    <a:defPPr>
      <a:defRPr lang="pt-BR"/>
    </a:defPPr>
    <a:lvl1pPr marL="0" algn="l" defTabSz="4113977" rtl="0" eaLnBrk="1" latinLnBrk="0" hangingPunct="1">
      <a:defRPr sz="8098" kern="1200">
        <a:solidFill>
          <a:schemeClr val="tx1"/>
        </a:solidFill>
        <a:latin typeface="+mn-lt"/>
        <a:ea typeface="+mn-ea"/>
        <a:cs typeface="+mn-cs"/>
      </a:defRPr>
    </a:lvl1pPr>
    <a:lvl2pPr marL="2056989" algn="l" defTabSz="4113977" rtl="0" eaLnBrk="1" latinLnBrk="0" hangingPunct="1">
      <a:defRPr sz="8098" kern="1200">
        <a:solidFill>
          <a:schemeClr val="tx1"/>
        </a:solidFill>
        <a:latin typeface="+mn-lt"/>
        <a:ea typeface="+mn-ea"/>
        <a:cs typeface="+mn-cs"/>
      </a:defRPr>
    </a:lvl2pPr>
    <a:lvl3pPr marL="4113977" algn="l" defTabSz="4113977" rtl="0" eaLnBrk="1" latinLnBrk="0" hangingPunct="1">
      <a:defRPr sz="8098" kern="1200">
        <a:solidFill>
          <a:schemeClr val="tx1"/>
        </a:solidFill>
        <a:latin typeface="+mn-lt"/>
        <a:ea typeface="+mn-ea"/>
        <a:cs typeface="+mn-cs"/>
      </a:defRPr>
    </a:lvl3pPr>
    <a:lvl4pPr marL="6170966" algn="l" defTabSz="4113977" rtl="0" eaLnBrk="1" latinLnBrk="0" hangingPunct="1">
      <a:defRPr sz="8098" kern="1200">
        <a:solidFill>
          <a:schemeClr val="tx1"/>
        </a:solidFill>
        <a:latin typeface="+mn-lt"/>
        <a:ea typeface="+mn-ea"/>
        <a:cs typeface="+mn-cs"/>
      </a:defRPr>
    </a:lvl4pPr>
    <a:lvl5pPr marL="8227954" algn="l" defTabSz="4113977" rtl="0" eaLnBrk="1" latinLnBrk="0" hangingPunct="1">
      <a:defRPr sz="8098" kern="1200">
        <a:solidFill>
          <a:schemeClr val="tx1"/>
        </a:solidFill>
        <a:latin typeface="+mn-lt"/>
        <a:ea typeface="+mn-ea"/>
        <a:cs typeface="+mn-cs"/>
      </a:defRPr>
    </a:lvl5pPr>
    <a:lvl6pPr marL="10284943" algn="l" defTabSz="4113977" rtl="0" eaLnBrk="1" latinLnBrk="0" hangingPunct="1">
      <a:defRPr sz="8098" kern="1200">
        <a:solidFill>
          <a:schemeClr val="tx1"/>
        </a:solidFill>
        <a:latin typeface="+mn-lt"/>
        <a:ea typeface="+mn-ea"/>
        <a:cs typeface="+mn-cs"/>
      </a:defRPr>
    </a:lvl6pPr>
    <a:lvl7pPr marL="12341931" algn="l" defTabSz="4113977" rtl="0" eaLnBrk="1" latinLnBrk="0" hangingPunct="1">
      <a:defRPr sz="8098" kern="1200">
        <a:solidFill>
          <a:schemeClr val="tx1"/>
        </a:solidFill>
        <a:latin typeface="+mn-lt"/>
        <a:ea typeface="+mn-ea"/>
        <a:cs typeface="+mn-cs"/>
      </a:defRPr>
    </a:lvl7pPr>
    <a:lvl8pPr marL="14398920" algn="l" defTabSz="4113977" rtl="0" eaLnBrk="1" latinLnBrk="0" hangingPunct="1">
      <a:defRPr sz="8098" kern="1200">
        <a:solidFill>
          <a:schemeClr val="tx1"/>
        </a:solidFill>
        <a:latin typeface="+mn-lt"/>
        <a:ea typeface="+mn-ea"/>
        <a:cs typeface="+mn-cs"/>
      </a:defRPr>
    </a:lvl8pPr>
    <a:lvl9pPr marL="16455908" algn="l" defTabSz="4113977" rtl="0" eaLnBrk="1" latinLnBrk="0" hangingPunct="1">
      <a:defRPr sz="809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73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D8A"/>
    <a:srgbClr val="006600"/>
    <a:srgbClr val="6699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4" d="100"/>
          <a:sy n="14" d="100"/>
        </p:scale>
        <p:origin x="2467" y="173"/>
      </p:cViewPr>
      <p:guideLst>
        <p:guide orient="horz" pos="12473"/>
        <p:guide pos="1020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002726-681B-4890-A353-DBAA579F8E8A}" type="datetimeFigureOut">
              <a:rPr lang="pt-BR" smtClean="0"/>
              <a:t>25/10/2022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66938" y="1143000"/>
            <a:ext cx="2524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249F6A-442C-4636-B071-54AC12D0A8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54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09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17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26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34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43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51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68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29947" y="12301728"/>
            <a:ext cx="27539395" cy="8488373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59894" y="22440107"/>
            <a:ext cx="22679502" cy="1012004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1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8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5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3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7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F914-B246-4DF2-80BD-5C4A44107367}" type="datetimeFigureOut">
              <a:rPr lang="pt-BR" smtClean="0"/>
              <a:pPr/>
              <a:t>25/10/2022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BB48-F77E-4E65-96B8-079064719A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F914-B246-4DF2-80BD-5C4A44107367}" type="datetimeFigureOut">
              <a:rPr lang="pt-BR" smtClean="0"/>
              <a:pPr/>
              <a:t>25/10/2022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BB48-F77E-4E65-96B8-079064719A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42547" y="9157546"/>
            <a:ext cx="25829433" cy="195131757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003" y="9157546"/>
            <a:ext cx="76959559" cy="195131757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F914-B246-4DF2-80BD-5C4A44107367}" type="datetimeFigureOut">
              <a:rPr lang="pt-BR" smtClean="0"/>
              <a:pPr/>
              <a:t>25/10/2022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BB48-F77E-4E65-96B8-079064719A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F914-B246-4DF2-80BD-5C4A44107367}" type="datetimeFigureOut">
              <a:rPr lang="pt-BR" smtClean="0"/>
              <a:pPr/>
              <a:t>25/10/2022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BB48-F77E-4E65-96B8-079064719A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320" y="25446791"/>
            <a:ext cx="27539395" cy="7865037"/>
          </a:xfrm>
        </p:spPr>
        <p:txBody>
          <a:bodyPr anchor="t"/>
          <a:lstStyle>
            <a:lvl1pPr algn="l">
              <a:defRPr sz="17998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320" y="16784252"/>
            <a:ext cx="27539395" cy="8662538"/>
          </a:xfrm>
        </p:spPr>
        <p:txBody>
          <a:bodyPr anchor="b"/>
          <a:lstStyle>
            <a:lvl1pPr marL="0" indent="0">
              <a:buNone/>
              <a:defRPr sz="8999">
                <a:solidFill>
                  <a:schemeClr val="tx1">
                    <a:tint val="75000"/>
                  </a:schemeClr>
                </a:solidFill>
              </a:defRPr>
            </a:lvl1pPr>
            <a:lvl2pPr marL="2057194" indent="0">
              <a:buNone/>
              <a:defRPr sz="8099">
                <a:solidFill>
                  <a:schemeClr val="tx1">
                    <a:tint val="75000"/>
                  </a:schemeClr>
                </a:solidFill>
              </a:defRPr>
            </a:lvl2pPr>
            <a:lvl3pPr marL="4114389" indent="0">
              <a:buNone/>
              <a:defRPr sz="7199">
                <a:solidFill>
                  <a:schemeClr val="tx1">
                    <a:tint val="75000"/>
                  </a:schemeClr>
                </a:solidFill>
              </a:defRPr>
            </a:lvl3pPr>
            <a:lvl4pPr marL="617158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4pPr>
            <a:lvl5pPr marL="8228777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5pPr>
            <a:lvl6pPr marL="10285971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6pPr>
            <a:lvl7pPr marL="12343166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7pPr>
            <a:lvl8pPr marL="14400360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8pPr>
            <a:lvl9pPr marL="16457554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F914-B246-4DF2-80BD-5C4A44107367}" type="datetimeFigureOut">
              <a:rPr lang="pt-BR" smtClean="0"/>
              <a:pPr/>
              <a:t>25/10/2022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BB48-F77E-4E65-96B8-079064719A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002" y="53359426"/>
            <a:ext cx="51394494" cy="150929880"/>
          </a:xfrm>
        </p:spPr>
        <p:txBody>
          <a:bodyPr/>
          <a:lstStyle>
            <a:lvl1pPr>
              <a:defRPr sz="12599"/>
            </a:lvl1pPr>
            <a:lvl2pPr>
              <a:defRPr sz="10799"/>
            </a:lvl2pPr>
            <a:lvl3pPr>
              <a:defRPr sz="8999"/>
            </a:lvl3pPr>
            <a:lvl4pPr>
              <a:defRPr sz="8099"/>
            </a:lvl4pPr>
            <a:lvl5pPr>
              <a:defRPr sz="8099"/>
            </a:lvl5pPr>
            <a:lvl6pPr>
              <a:defRPr sz="8099"/>
            </a:lvl6pPr>
            <a:lvl7pPr>
              <a:defRPr sz="8099"/>
            </a:lvl7pPr>
            <a:lvl8pPr>
              <a:defRPr sz="8099"/>
            </a:lvl8pPr>
            <a:lvl9pPr>
              <a:defRPr sz="8099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77483" y="53359426"/>
            <a:ext cx="51394497" cy="150929880"/>
          </a:xfrm>
        </p:spPr>
        <p:txBody>
          <a:bodyPr/>
          <a:lstStyle>
            <a:lvl1pPr>
              <a:defRPr sz="12599"/>
            </a:lvl1pPr>
            <a:lvl2pPr>
              <a:defRPr sz="10799"/>
            </a:lvl2pPr>
            <a:lvl3pPr>
              <a:defRPr sz="8999"/>
            </a:lvl3pPr>
            <a:lvl4pPr>
              <a:defRPr sz="8099"/>
            </a:lvl4pPr>
            <a:lvl5pPr>
              <a:defRPr sz="8099"/>
            </a:lvl5pPr>
            <a:lvl6pPr>
              <a:defRPr sz="8099"/>
            </a:lvl6pPr>
            <a:lvl7pPr>
              <a:defRPr sz="8099"/>
            </a:lvl7pPr>
            <a:lvl8pPr>
              <a:defRPr sz="8099"/>
            </a:lvl8pPr>
            <a:lvl9pPr>
              <a:defRPr sz="8099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F914-B246-4DF2-80BD-5C4A44107367}" type="datetimeFigureOut">
              <a:rPr lang="pt-BR" smtClean="0"/>
              <a:pPr/>
              <a:t>25/10/2022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BB48-F77E-4E65-96B8-079064719A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965" y="1585844"/>
            <a:ext cx="29159359" cy="6600031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19965" y="8864211"/>
            <a:ext cx="14315312" cy="3694182"/>
          </a:xfrm>
        </p:spPr>
        <p:txBody>
          <a:bodyPr anchor="b"/>
          <a:lstStyle>
            <a:lvl1pPr marL="0" indent="0">
              <a:buNone/>
              <a:defRPr sz="10799" b="1"/>
            </a:lvl1pPr>
            <a:lvl2pPr marL="2057194" indent="0">
              <a:buNone/>
              <a:defRPr sz="8999" b="1"/>
            </a:lvl2pPr>
            <a:lvl3pPr marL="4114389" indent="0">
              <a:buNone/>
              <a:defRPr sz="8099" b="1"/>
            </a:lvl3pPr>
            <a:lvl4pPr marL="6171583" indent="0">
              <a:buNone/>
              <a:defRPr sz="7199" b="1"/>
            </a:lvl4pPr>
            <a:lvl5pPr marL="8228777" indent="0">
              <a:buNone/>
              <a:defRPr sz="7199" b="1"/>
            </a:lvl5pPr>
            <a:lvl6pPr marL="10285971" indent="0">
              <a:buNone/>
              <a:defRPr sz="7199" b="1"/>
            </a:lvl6pPr>
            <a:lvl7pPr marL="12343166" indent="0">
              <a:buNone/>
              <a:defRPr sz="7199" b="1"/>
            </a:lvl7pPr>
            <a:lvl8pPr marL="14400360" indent="0">
              <a:buNone/>
              <a:defRPr sz="7199" b="1"/>
            </a:lvl8pPr>
            <a:lvl9pPr marL="16457554" indent="0">
              <a:buNone/>
              <a:defRPr sz="7199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19965" y="12558393"/>
            <a:ext cx="14315312" cy="22815944"/>
          </a:xfrm>
        </p:spPr>
        <p:txBody>
          <a:bodyPr/>
          <a:lstStyle>
            <a:lvl1pPr>
              <a:defRPr sz="10799"/>
            </a:lvl1pPr>
            <a:lvl2pPr>
              <a:defRPr sz="8999"/>
            </a:lvl2pPr>
            <a:lvl3pPr>
              <a:defRPr sz="8099"/>
            </a:lvl3pPr>
            <a:lvl4pPr>
              <a:defRPr sz="7199"/>
            </a:lvl4pPr>
            <a:lvl5pPr>
              <a:defRPr sz="7199"/>
            </a:lvl5pPr>
            <a:lvl6pPr>
              <a:defRPr sz="7199"/>
            </a:lvl6pPr>
            <a:lvl7pPr>
              <a:defRPr sz="7199"/>
            </a:lvl7pPr>
            <a:lvl8pPr>
              <a:defRPr sz="7199"/>
            </a:lvl8pPr>
            <a:lvl9pPr>
              <a:defRPr sz="7199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58390" y="8864211"/>
            <a:ext cx="14320935" cy="3694182"/>
          </a:xfrm>
        </p:spPr>
        <p:txBody>
          <a:bodyPr anchor="b"/>
          <a:lstStyle>
            <a:lvl1pPr marL="0" indent="0">
              <a:buNone/>
              <a:defRPr sz="10799" b="1"/>
            </a:lvl1pPr>
            <a:lvl2pPr marL="2057194" indent="0">
              <a:buNone/>
              <a:defRPr sz="8999" b="1"/>
            </a:lvl2pPr>
            <a:lvl3pPr marL="4114389" indent="0">
              <a:buNone/>
              <a:defRPr sz="8099" b="1"/>
            </a:lvl3pPr>
            <a:lvl4pPr marL="6171583" indent="0">
              <a:buNone/>
              <a:defRPr sz="7199" b="1"/>
            </a:lvl4pPr>
            <a:lvl5pPr marL="8228777" indent="0">
              <a:buNone/>
              <a:defRPr sz="7199" b="1"/>
            </a:lvl5pPr>
            <a:lvl6pPr marL="10285971" indent="0">
              <a:buNone/>
              <a:defRPr sz="7199" b="1"/>
            </a:lvl6pPr>
            <a:lvl7pPr marL="12343166" indent="0">
              <a:buNone/>
              <a:defRPr sz="7199" b="1"/>
            </a:lvl7pPr>
            <a:lvl8pPr marL="14400360" indent="0">
              <a:buNone/>
              <a:defRPr sz="7199" b="1"/>
            </a:lvl8pPr>
            <a:lvl9pPr marL="16457554" indent="0">
              <a:buNone/>
              <a:defRPr sz="7199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58390" y="12558393"/>
            <a:ext cx="14320935" cy="22815944"/>
          </a:xfrm>
        </p:spPr>
        <p:txBody>
          <a:bodyPr/>
          <a:lstStyle>
            <a:lvl1pPr>
              <a:defRPr sz="10799"/>
            </a:lvl1pPr>
            <a:lvl2pPr>
              <a:defRPr sz="8999"/>
            </a:lvl2pPr>
            <a:lvl3pPr>
              <a:defRPr sz="8099"/>
            </a:lvl3pPr>
            <a:lvl4pPr>
              <a:defRPr sz="7199"/>
            </a:lvl4pPr>
            <a:lvl5pPr>
              <a:defRPr sz="7199"/>
            </a:lvl5pPr>
            <a:lvl6pPr>
              <a:defRPr sz="7199"/>
            </a:lvl6pPr>
            <a:lvl7pPr>
              <a:defRPr sz="7199"/>
            </a:lvl7pPr>
            <a:lvl8pPr>
              <a:defRPr sz="7199"/>
            </a:lvl8pPr>
            <a:lvl9pPr>
              <a:defRPr sz="7199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F914-B246-4DF2-80BD-5C4A44107367}" type="datetimeFigureOut">
              <a:rPr lang="pt-BR" smtClean="0"/>
              <a:pPr/>
              <a:t>25/10/2022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BB48-F77E-4E65-96B8-079064719A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F914-B246-4DF2-80BD-5C4A44107367}" type="datetimeFigureOut">
              <a:rPr lang="pt-BR" smtClean="0"/>
              <a:pPr/>
              <a:t>25/10/2022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BB48-F77E-4E65-96B8-079064719A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F914-B246-4DF2-80BD-5C4A44107367}" type="datetimeFigureOut">
              <a:rPr lang="pt-BR" smtClean="0"/>
              <a:pPr/>
              <a:t>25/10/2022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BB48-F77E-4E65-96B8-079064719A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967" y="1576675"/>
            <a:ext cx="10659142" cy="6710032"/>
          </a:xfrm>
        </p:spPr>
        <p:txBody>
          <a:bodyPr anchor="b"/>
          <a:lstStyle>
            <a:lvl1pPr algn="l">
              <a:defRPr sz="8999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7221" y="1576676"/>
            <a:ext cx="18112102" cy="33797664"/>
          </a:xfrm>
        </p:spPr>
        <p:txBody>
          <a:bodyPr/>
          <a:lstStyle>
            <a:lvl1pPr>
              <a:defRPr sz="14399"/>
            </a:lvl1pPr>
            <a:lvl2pPr>
              <a:defRPr sz="12599"/>
            </a:lvl2pPr>
            <a:lvl3pPr>
              <a:defRPr sz="10799"/>
            </a:lvl3pPr>
            <a:lvl4pPr>
              <a:defRPr sz="8999"/>
            </a:lvl4pPr>
            <a:lvl5pPr>
              <a:defRPr sz="8999"/>
            </a:lvl5pPr>
            <a:lvl6pPr>
              <a:defRPr sz="8999"/>
            </a:lvl6pPr>
            <a:lvl7pPr>
              <a:defRPr sz="8999"/>
            </a:lvl7pPr>
            <a:lvl8pPr>
              <a:defRPr sz="8999"/>
            </a:lvl8pPr>
            <a:lvl9pPr>
              <a:defRPr sz="8999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19967" y="8286709"/>
            <a:ext cx="10659142" cy="27087632"/>
          </a:xfrm>
        </p:spPr>
        <p:txBody>
          <a:bodyPr/>
          <a:lstStyle>
            <a:lvl1pPr marL="0" indent="0">
              <a:buNone/>
              <a:defRPr sz="6299"/>
            </a:lvl1pPr>
            <a:lvl2pPr marL="2057194" indent="0">
              <a:buNone/>
              <a:defRPr sz="5399"/>
            </a:lvl2pPr>
            <a:lvl3pPr marL="4114389" indent="0">
              <a:buNone/>
              <a:defRPr sz="4500"/>
            </a:lvl3pPr>
            <a:lvl4pPr marL="6171583" indent="0">
              <a:buNone/>
              <a:defRPr sz="4100"/>
            </a:lvl4pPr>
            <a:lvl5pPr marL="8228777" indent="0">
              <a:buNone/>
              <a:defRPr sz="4100"/>
            </a:lvl5pPr>
            <a:lvl6pPr marL="10285971" indent="0">
              <a:buNone/>
              <a:defRPr sz="4100"/>
            </a:lvl6pPr>
            <a:lvl7pPr marL="12343166" indent="0">
              <a:buNone/>
              <a:defRPr sz="4100"/>
            </a:lvl7pPr>
            <a:lvl8pPr marL="14400360" indent="0">
              <a:buNone/>
              <a:defRPr sz="4100"/>
            </a:lvl8pPr>
            <a:lvl9pPr marL="16457554" indent="0">
              <a:buNone/>
              <a:defRPr sz="41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F914-B246-4DF2-80BD-5C4A44107367}" type="datetimeFigureOut">
              <a:rPr lang="pt-BR" smtClean="0"/>
              <a:pPr/>
              <a:t>25/10/2022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BB48-F77E-4E65-96B8-079064719A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488" y="27720132"/>
            <a:ext cx="19439573" cy="3272518"/>
          </a:xfrm>
        </p:spPr>
        <p:txBody>
          <a:bodyPr anchor="b"/>
          <a:lstStyle>
            <a:lvl1pPr algn="l">
              <a:defRPr sz="8999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488" y="3538350"/>
            <a:ext cx="19439573" cy="23760113"/>
          </a:xfrm>
        </p:spPr>
        <p:txBody>
          <a:bodyPr/>
          <a:lstStyle>
            <a:lvl1pPr marL="0" indent="0">
              <a:buNone/>
              <a:defRPr sz="14399"/>
            </a:lvl1pPr>
            <a:lvl2pPr marL="2057194" indent="0">
              <a:buNone/>
              <a:defRPr sz="12599"/>
            </a:lvl2pPr>
            <a:lvl3pPr marL="4114389" indent="0">
              <a:buNone/>
              <a:defRPr sz="10799"/>
            </a:lvl3pPr>
            <a:lvl4pPr marL="6171583" indent="0">
              <a:buNone/>
              <a:defRPr sz="8999"/>
            </a:lvl4pPr>
            <a:lvl5pPr marL="8228777" indent="0">
              <a:buNone/>
              <a:defRPr sz="8999"/>
            </a:lvl5pPr>
            <a:lvl6pPr marL="10285971" indent="0">
              <a:buNone/>
              <a:defRPr sz="8999"/>
            </a:lvl6pPr>
            <a:lvl7pPr marL="12343166" indent="0">
              <a:buNone/>
              <a:defRPr sz="8999"/>
            </a:lvl7pPr>
            <a:lvl8pPr marL="14400360" indent="0">
              <a:buNone/>
              <a:defRPr sz="8999"/>
            </a:lvl8pPr>
            <a:lvl9pPr marL="16457554" indent="0">
              <a:buNone/>
              <a:defRPr sz="8999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0488" y="30992650"/>
            <a:ext cx="19439573" cy="4647519"/>
          </a:xfrm>
        </p:spPr>
        <p:txBody>
          <a:bodyPr/>
          <a:lstStyle>
            <a:lvl1pPr marL="0" indent="0">
              <a:buNone/>
              <a:defRPr sz="6299"/>
            </a:lvl1pPr>
            <a:lvl2pPr marL="2057194" indent="0">
              <a:buNone/>
              <a:defRPr sz="5399"/>
            </a:lvl2pPr>
            <a:lvl3pPr marL="4114389" indent="0">
              <a:buNone/>
              <a:defRPr sz="4500"/>
            </a:lvl3pPr>
            <a:lvl4pPr marL="6171583" indent="0">
              <a:buNone/>
              <a:defRPr sz="4100"/>
            </a:lvl4pPr>
            <a:lvl5pPr marL="8228777" indent="0">
              <a:buNone/>
              <a:defRPr sz="4100"/>
            </a:lvl5pPr>
            <a:lvl6pPr marL="10285971" indent="0">
              <a:buNone/>
              <a:defRPr sz="4100"/>
            </a:lvl6pPr>
            <a:lvl7pPr marL="12343166" indent="0">
              <a:buNone/>
              <a:defRPr sz="4100"/>
            </a:lvl7pPr>
            <a:lvl8pPr marL="14400360" indent="0">
              <a:buNone/>
              <a:defRPr sz="4100"/>
            </a:lvl8pPr>
            <a:lvl9pPr marL="16457554" indent="0">
              <a:buNone/>
              <a:defRPr sz="41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F914-B246-4DF2-80BD-5C4A44107367}" type="datetimeFigureOut">
              <a:rPr lang="pt-BR" smtClean="0"/>
              <a:pPr/>
              <a:t>25/10/2022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BB48-F77E-4E65-96B8-079064719A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19965" y="1585844"/>
            <a:ext cx="29159359" cy="6600031"/>
          </a:xfrm>
          <a:prstGeom prst="rect">
            <a:avLst/>
          </a:prstGeom>
        </p:spPr>
        <p:txBody>
          <a:bodyPr vert="horz" lIns="411480" tIns="205740" rIns="411480" bIns="20574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19965" y="9240047"/>
            <a:ext cx="29159359" cy="26134293"/>
          </a:xfrm>
          <a:prstGeom prst="rect">
            <a:avLst/>
          </a:prstGeom>
        </p:spPr>
        <p:txBody>
          <a:bodyPr vert="horz" lIns="411480" tIns="205740" rIns="411480" bIns="20574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19965" y="36703511"/>
            <a:ext cx="7559834" cy="2108343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l">
              <a:defRPr sz="5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EF914-B246-4DF2-80BD-5C4A44107367}" type="datetimeFigureOut">
              <a:rPr lang="pt-BR" smtClean="0"/>
              <a:pPr/>
              <a:t>25/10/2022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69757" y="36703511"/>
            <a:ext cx="10259775" cy="2108343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ctr">
              <a:defRPr sz="5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19491" y="36703511"/>
            <a:ext cx="7559834" cy="2108343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r">
              <a:defRPr sz="5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1BB48-F77E-4E65-96B8-079064719A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4389" rtl="0" eaLnBrk="1" latinLnBrk="0" hangingPunct="1">
        <a:spcBef>
          <a:spcPct val="0"/>
        </a:spcBef>
        <a:buNone/>
        <a:defRPr sz="197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2896" indent="-1542896" algn="l" defTabSz="4114389" rtl="0" eaLnBrk="1" latinLnBrk="0" hangingPunct="1">
        <a:spcBef>
          <a:spcPct val="20000"/>
        </a:spcBef>
        <a:buFont typeface="Arial" pitchFamily="34" charset="0"/>
        <a:buChar char="•"/>
        <a:defRPr sz="14399" kern="1200">
          <a:solidFill>
            <a:schemeClr val="tx1"/>
          </a:solidFill>
          <a:latin typeface="+mn-lt"/>
          <a:ea typeface="+mn-ea"/>
          <a:cs typeface="+mn-cs"/>
        </a:defRPr>
      </a:lvl1pPr>
      <a:lvl2pPr marL="3342941" indent="-1285746" algn="l" defTabSz="4114389" rtl="0" eaLnBrk="1" latinLnBrk="0" hangingPunct="1">
        <a:spcBef>
          <a:spcPct val="20000"/>
        </a:spcBef>
        <a:buFont typeface="Arial" pitchFamily="34" charset="0"/>
        <a:buChar char="–"/>
        <a:defRPr sz="12599" kern="1200">
          <a:solidFill>
            <a:schemeClr val="tx1"/>
          </a:solidFill>
          <a:latin typeface="+mn-lt"/>
          <a:ea typeface="+mn-ea"/>
          <a:cs typeface="+mn-cs"/>
        </a:defRPr>
      </a:lvl2pPr>
      <a:lvl3pPr marL="5142986" indent="-1028597" algn="l" defTabSz="4114389" rtl="0" eaLnBrk="1" latinLnBrk="0" hangingPunct="1">
        <a:spcBef>
          <a:spcPct val="20000"/>
        </a:spcBef>
        <a:buFont typeface="Arial" pitchFamily="34" charset="0"/>
        <a:buChar char="•"/>
        <a:defRPr sz="10799" kern="1200">
          <a:solidFill>
            <a:schemeClr val="tx1"/>
          </a:solidFill>
          <a:latin typeface="+mn-lt"/>
          <a:ea typeface="+mn-ea"/>
          <a:cs typeface="+mn-cs"/>
        </a:defRPr>
      </a:lvl3pPr>
      <a:lvl4pPr marL="7200180" indent="-1028597" algn="l" defTabSz="4114389" rtl="0" eaLnBrk="1" latinLnBrk="0" hangingPunct="1">
        <a:spcBef>
          <a:spcPct val="20000"/>
        </a:spcBef>
        <a:buFont typeface="Arial" pitchFamily="34" charset="0"/>
        <a:buChar char="–"/>
        <a:defRPr sz="8999" kern="1200">
          <a:solidFill>
            <a:schemeClr val="tx1"/>
          </a:solidFill>
          <a:latin typeface="+mn-lt"/>
          <a:ea typeface="+mn-ea"/>
          <a:cs typeface="+mn-cs"/>
        </a:defRPr>
      </a:lvl4pPr>
      <a:lvl5pPr marL="9257374" indent="-1028597" algn="l" defTabSz="4114389" rtl="0" eaLnBrk="1" latinLnBrk="0" hangingPunct="1">
        <a:spcBef>
          <a:spcPct val="20000"/>
        </a:spcBef>
        <a:buFont typeface="Arial" pitchFamily="34" charset="0"/>
        <a:buChar char="»"/>
        <a:defRPr sz="8999" kern="1200">
          <a:solidFill>
            <a:schemeClr val="tx1"/>
          </a:solidFill>
          <a:latin typeface="+mn-lt"/>
          <a:ea typeface="+mn-ea"/>
          <a:cs typeface="+mn-cs"/>
        </a:defRPr>
      </a:lvl5pPr>
      <a:lvl6pPr marL="11314568" indent="-1028597" algn="l" defTabSz="4114389" rtl="0" eaLnBrk="1" latinLnBrk="0" hangingPunct="1">
        <a:spcBef>
          <a:spcPct val="20000"/>
        </a:spcBef>
        <a:buFont typeface="Arial" pitchFamily="34" charset="0"/>
        <a:buChar char="•"/>
        <a:defRPr sz="8999" kern="1200">
          <a:solidFill>
            <a:schemeClr val="tx1"/>
          </a:solidFill>
          <a:latin typeface="+mn-lt"/>
          <a:ea typeface="+mn-ea"/>
          <a:cs typeface="+mn-cs"/>
        </a:defRPr>
      </a:lvl6pPr>
      <a:lvl7pPr marL="13371763" indent="-1028597" algn="l" defTabSz="4114389" rtl="0" eaLnBrk="1" latinLnBrk="0" hangingPunct="1">
        <a:spcBef>
          <a:spcPct val="20000"/>
        </a:spcBef>
        <a:buFont typeface="Arial" pitchFamily="34" charset="0"/>
        <a:buChar char="•"/>
        <a:defRPr sz="8999" kern="1200">
          <a:solidFill>
            <a:schemeClr val="tx1"/>
          </a:solidFill>
          <a:latin typeface="+mn-lt"/>
          <a:ea typeface="+mn-ea"/>
          <a:cs typeface="+mn-cs"/>
        </a:defRPr>
      </a:lvl7pPr>
      <a:lvl8pPr marL="15428957" indent="-1028597" algn="l" defTabSz="4114389" rtl="0" eaLnBrk="1" latinLnBrk="0" hangingPunct="1">
        <a:spcBef>
          <a:spcPct val="20000"/>
        </a:spcBef>
        <a:buFont typeface="Arial" pitchFamily="34" charset="0"/>
        <a:buChar char="•"/>
        <a:defRPr sz="8999" kern="1200">
          <a:solidFill>
            <a:schemeClr val="tx1"/>
          </a:solidFill>
          <a:latin typeface="+mn-lt"/>
          <a:ea typeface="+mn-ea"/>
          <a:cs typeface="+mn-cs"/>
        </a:defRPr>
      </a:lvl8pPr>
      <a:lvl9pPr marL="17486151" indent="-1028597" algn="l" defTabSz="4114389" rtl="0" eaLnBrk="1" latinLnBrk="0" hangingPunct="1">
        <a:spcBef>
          <a:spcPct val="20000"/>
        </a:spcBef>
        <a:buFont typeface="Arial" pitchFamily="34" charset="0"/>
        <a:buChar char="•"/>
        <a:defRPr sz="8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1pPr>
      <a:lvl2pPr marL="2057194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2pPr>
      <a:lvl3pPr marL="4114389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3pPr>
      <a:lvl4pPr marL="6171583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4pPr>
      <a:lvl5pPr marL="8228777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5pPr>
      <a:lvl6pPr marL="10285971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6pPr>
      <a:lvl7pPr marL="12343166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7pPr>
      <a:lvl8pPr marL="14400360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8pPr>
      <a:lvl9pPr marL="16457554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>
            <a:extLst>
              <a:ext uri="{FF2B5EF4-FFF2-40B4-BE49-F238E27FC236}">
                <a16:creationId xmlns:a16="http://schemas.microsoft.com/office/drawing/2014/main" id="{D359EC2E-BBAD-2A8E-2A3A-C87658FDAF57}"/>
              </a:ext>
            </a:extLst>
          </p:cNvPr>
          <p:cNvSpPr txBox="1"/>
          <p:nvPr/>
        </p:nvSpPr>
        <p:spPr>
          <a:xfrm>
            <a:off x="1144588" y="5048308"/>
            <a:ext cx="30110112" cy="221297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pt-BR" sz="6800" b="1" dirty="0">
                <a:solidFill>
                  <a:srgbClr val="008D8A"/>
                </a:solidFill>
                <a:ea typeface="Geneva" panose="020B0503030404040204" pitchFamily="124" charset="-128"/>
                <a:cs typeface="Arial" panose="020B0604020202020204" pitchFamily="34" charset="0"/>
              </a:rPr>
              <a:t>Título do trabalho </a:t>
            </a:r>
            <a:r>
              <a:rPr lang="pt-BR" sz="6800" b="1" dirty="0" err="1">
                <a:solidFill>
                  <a:srgbClr val="008D8A"/>
                </a:solidFill>
                <a:ea typeface="Geneva" panose="020B0503030404040204" pitchFamily="124" charset="-128"/>
                <a:cs typeface="Arial" panose="020B0604020202020204" pitchFamily="34" charset="0"/>
              </a:rPr>
              <a:t>Calibri</a:t>
            </a:r>
            <a:r>
              <a:rPr lang="pt-BR" sz="6800" b="1" dirty="0">
                <a:solidFill>
                  <a:srgbClr val="008D8A"/>
                </a:solidFill>
                <a:ea typeface="Geneva" panose="020B0503030404040204" pitchFamily="124" charset="-128"/>
                <a:cs typeface="Arial" panose="020B0604020202020204" pitchFamily="34" charset="0"/>
              </a:rPr>
              <a:t>, negrito, corpo 66, podendo ser reduzido para até corpo 58, caso a quantidade de texto ultrapasse o espaço delimitado</a:t>
            </a:r>
            <a:endParaRPr lang="en-US" sz="6800" dirty="0">
              <a:solidFill>
                <a:srgbClr val="008D8A"/>
              </a:solidFill>
              <a:ea typeface="Geneva" panose="020B0503030404040204" pitchFamily="124" charset="-128"/>
              <a:cs typeface="Arial" panose="020B0604020202020204" pitchFamily="34" charset="0"/>
            </a:endParaRP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7349E5D6-FAAD-F25E-0A29-C7D78C671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7288" y="6859515"/>
            <a:ext cx="27544712" cy="221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54" tIns="216027" rIns="432054" bIns="216027" anchor="ctr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b="1" dirty="0">
                <a:latin typeface="+mj-lt"/>
                <a:cs typeface="Geneva" pitchFamily="34" charset="0"/>
              </a:rPr>
              <a:t>Nomes dos autores: </a:t>
            </a:r>
            <a:r>
              <a:rPr lang="pt-BR" altLang="pt-BR" sz="4000" b="1" dirty="0" err="1">
                <a:latin typeface="+mj-lt"/>
                <a:cs typeface="Geneva" pitchFamily="34" charset="0"/>
              </a:rPr>
              <a:t>Calibri</a:t>
            </a:r>
            <a:r>
              <a:rPr lang="pt-BR" altLang="pt-BR" sz="4000" b="1" dirty="0">
                <a:latin typeface="+mj-lt"/>
                <a:cs typeface="Geneva" pitchFamily="34" charset="0"/>
              </a:rPr>
              <a:t>, negrito, corpo 40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3000" dirty="0">
                <a:latin typeface="+mj-lt"/>
                <a:cs typeface="Geneva" pitchFamily="34" charset="0"/>
              </a:rPr>
              <a:t>Instituições; unidade acadêmica e endereço eletrônico: </a:t>
            </a:r>
            <a:r>
              <a:rPr lang="pt-BR" altLang="pt-BR" sz="3000" dirty="0" err="1">
                <a:latin typeface="+mj-lt"/>
                <a:cs typeface="Geneva" pitchFamily="34" charset="0"/>
              </a:rPr>
              <a:t>calibri</a:t>
            </a:r>
            <a:r>
              <a:rPr lang="pt-BR" altLang="pt-BR" sz="3000" dirty="0">
                <a:latin typeface="+mj-lt"/>
                <a:cs typeface="Geneva" pitchFamily="34" charset="0"/>
              </a:rPr>
              <a:t>, regular, corpo 30pt </a:t>
            </a:r>
            <a:endParaRPr lang="en-US" altLang="pt-BR" sz="3000" dirty="0">
              <a:latin typeface="+mj-lt"/>
              <a:cs typeface="Geneva" pitchFamily="34" charset="0"/>
            </a:endParaRP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8C2E6D87-8ACA-7F03-AAA2-EF84F087D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61" y="15266741"/>
            <a:ext cx="14400212" cy="716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solidFill>
                  <a:srgbClr val="008D8A"/>
                </a:solidFill>
                <a:latin typeface="+mj-lt"/>
                <a:cs typeface="Geneva" pitchFamily="34" charset="0"/>
              </a:rPr>
              <a:t>METODOLOGIA</a:t>
            </a:r>
            <a:endParaRPr lang="pt-BR" altLang="pt-BR" sz="2400" dirty="0">
              <a:solidFill>
                <a:srgbClr val="008D8A"/>
              </a:solidFill>
              <a:latin typeface="+mj-lt"/>
              <a:cs typeface="Geneva" pitchFamily="34" charset="0"/>
            </a:endParaRPr>
          </a:p>
          <a:p>
            <a:pPr eaLnBrk="1" hangingPunct="1">
              <a:buFontTx/>
              <a:buNone/>
            </a:pPr>
            <a:r>
              <a:rPr lang="pt-BR" altLang="pt-BR" sz="2400" dirty="0">
                <a:latin typeface="+mj-lt"/>
                <a:cs typeface="Geneva" pitchFamily="34" charset="0"/>
              </a:rPr>
              <a:t>Corpo do texto </a:t>
            </a:r>
            <a:r>
              <a:rPr lang="pt-BR" altLang="pt-BR" sz="2400" dirty="0" err="1">
                <a:latin typeface="+mj-lt"/>
                <a:cs typeface="Geneva" pitchFamily="34" charset="0"/>
              </a:rPr>
              <a:t>Calibri</a:t>
            </a:r>
            <a:r>
              <a:rPr lang="pt-BR" altLang="pt-BR" sz="2400" dirty="0">
                <a:latin typeface="+mj-lt"/>
                <a:cs typeface="Geneva" pitchFamily="34" charset="0"/>
              </a:rPr>
              <a:t> regular tamanho 32pt, podendo ser reduzido para até 24pt, caso a quantidade de texto ultrapasse o espaço delimitado. ...............</a:t>
            </a:r>
          </a:p>
          <a:p>
            <a:pPr eaLnBrk="1" hangingPunct="1">
              <a:buFontTx/>
              <a:buNone/>
            </a:pPr>
            <a:r>
              <a:rPr lang="pt-BR" altLang="pt-BR" sz="2400" dirty="0">
                <a:latin typeface="+mj-lt"/>
                <a:cs typeface="Geneva" pitchFamily="34" charset="0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</a:p>
          <a:p>
            <a:pPr eaLnBrk="1" hangingPunct="1">
              <a:buFontTx/>
              <a:buNone/>
            </a:pPr>
            <a:endParaRPr lang="pt-BR" altLang="pt-BR" sz="2400" dirty="0">
              <a:latin typeface="+mj-lt"/>
              <a:cs typeface="Geneva" pitchFamily="34" charset="0"/>
            </a:endParaRP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71327E96-2129-8631-50E3-40F8E4A64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38277" y="29501854"/>
            <a:ext cx="14400213" cy="583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pt-BR" altLang="pt-BR" sz="6000" b="1" dirty="0">
                <a:solidFill>
                  <a:srgbClr val="008D8A"/>
                </a:solidFill>
                <a:latin typeface="+mj-lt"/>
                <a:cs typeface="Geneva" pitchFamily="34" charset="0"/>
              </a:rPr>
              <a:t>CONCLUSÃO/CONSIDERAÇÕES FINAIS</a:t>
            </a:r>
          </a:p>
          <a:p>
            <a:pPr eaLnBrk="1" hangingPunct="1">
              <a:buFontTx/>
              <a:buNone/>
            </a:pPr>
            <a:r>
              <a:rPr lang="pt-BR" altLang="pt-BR" sz="2400" dirty="0">
                <a:latin typeface="+mj-lt"/>
                <a:cs typeface="Geneva" pitchFamily="34" charset="0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</a:p>
          <a:p>
            <a:pPr eaLnBrk="1" hangingPunct="1">
              <a:buFontTx/>
              <a:buNone/>
            </a:pPr>
            <a:r>
              <a:rPr lang="pt-BR" altLang="pt-BR" sz="2400" dirty="0">
                <a:latin typeface="+mj-lt"/>
                <a:cs typeface="Geneva" pitchFamily="34" charset="0"/>
              </a:rPr>
              <a:t>nnnnnnnnnnbbbbbbbbbbbbbbbaaaaaaaaaaaaaaaaaaacccccccckkkkkkkkkkkkkkkkkkkpppppppppppppppp nnnnnnnnnnbbbbbbbbbbbbbbbaaaaaaaaaaaaaaaaaaacccccccckkkkkkkkkkkkkkkkkkkpppppppppppppppp</a:t>
            </a:r>
            <a:endParaRPr lang="en-US" altLang="pt-BR" sz="2400" dirty="0">
              <a:latin typeface="+mj-lt"/>
              <a:cs typeface="Geneva" pitchFamily="34" charset="0"/>
            </a:endParaRP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33E72FBB-67EB-1974-DC5D-611BAE149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35523" y="33245179"/>
            <a:ext cx="15121905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solidFill>
                  <a:srgbClr val="008D8A"/>
                </a:solidFill>
                <a:latin typeface="+mj-lt"/>
                <a:cs typeface="Geneva" pitchFamily="34" charset="0"/>
              </a:rPr>
              <a:t>REFERÊNCIAS</a:t>
            </a:r>
            <a:r>
              <a:rPr lang="pt-BR" altLang="pt-BR" sz="6000" b="1" dirty="0">
                <a:latin typeface="+mj-lt"/>
                <a:cs typeface="Geneva" pitchFamily="34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pt-BR" altLang="pt-BR" sz="2400" dirty="0">
                <a:latin typeface="+mj-lt"/>
                <a:cs typeface="Geneva" pitchFamily="34" charset="0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75F839B5-825A-48B7-9FC9-19C9E3148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61" y="22635916"/>
            <a:ext cx="14400212" cy="1064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+mj-lt"/>
                <a:cs typeface="Geneva" pitchFamily="34" charset="0"/>
              </a:rPr>
              <a:t>RESULTADOS E DISCUSSÃO</a:t>
            </a:r>
          </a:p>
          <a:p>
            <a:pPr eaLnBrk="1" hangingPunct="1">
              <a:buFontTx/>
              <a:buNone/>
            </a:pPr>
            <a:r>
              <a:rPr lang="pt-BR" altLang="pt-BR" sz="2400" dirty="0">
                <a:latin typeface="+mj-lt"/>
                <a:cs typeface="Geneva" pitchFamily="34" charset="0"/>
              </a:rPr>
              <a:t>Corpo do texto </a:t>
            </a:r>
            <a:r>
              <a:rPr lang="pt-BR" altLang="pt-BR" sz="2400" dirty="0" err="1">
                <a:latin typeface="+mj-lt"/>
                <a:cs typeface="Geneva" pitchFamily="34" charset="0"/>
              </a:rPr>
              <a:t>Calibri</a:t>
            </a:r>
            <a:r>
              <a:rPr lang="pt-BR" altLang="pt-BR" sz="2400" dirty="0">
                <a:latin typeface="+mj-lt"/>
                <a:cs typeface="Geneva" pitchFamily="34" charset="0"/>
              </a:rPr>
              <a:t> regular tamanho 32pt, podendo ser reduzido para até 24pt, caso a quantidade de texto ultrapasse o espaço delimitado. ....</a:t>
            </a:r>
          </a:p>
          <a:p>
            <a:pPr eaLnBrk="1" hangingPunct="1">
              <a:buFontTx/>
              <a:buNone/>
            </a:pPr>
            <a:r>
              <a:rPr lang="pt-BR" altLang="pt-BR" sz="2400" dirty="0">
                <a:latin typeface="+mj-lt"/>
                <a:cs typeface="Geneva" pitchFamily="34" charset="0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  <a:endParaRPr lang="en-US" altLang="pt-BR" sz="2400" dirty="0">
              <a:latin typeface="+mj-lt"/>
              <a:cs typeface="Geneva" pitchFamily="34" charset="0"/>
            </a:endParaRPr>
          </a:p>
        </p:txBody>
      </p:sp>
      <p:graphicFrame>
        <p:nvGraphicFramePr>
          <p:cNvPr id="35" name="Table 16">
            <a:extLst>
              <a:ext uri="{FF2B5EF4-FFF2-40B4-BE49-F238E27FC236}">
                <a16:creationId xmlns:a16="http://schemas.microsoft.com/office/drawing/2014/main" id="{9E5CB124-15F4-F06C-A860-4C5986CAE6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290261"/>
              </p:ext>
            </p:extLst>
          </p:nvPr>
        </p:nvGraphicFramePr>
        <p:xfrm>
          <a:off x="1182543" y="29255791"/>
          <a:ext cx="13204705" cy="46561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6409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0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09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09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409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31228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err="1"/>
                        <a:t>Coluna</a:t>
                      </a:r>
                      <a:r>
                        <a:rPr lang="en-US" sz="3200" baseline="0" dirty="0"/>
                        <a:t> 1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/>
                        <a:t>Coluna</a:t>
                      </a:r>
                      <a:r>
                        <a:rPr lang="en-US" sz="3200" baseline="0" dirty="0"/>
                        <a:t> 2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/>
                        <a:t>Coluna</a:t>
                      </a:r>
                      <a:r>
                        <a:rPr lang="en-US" sz="3200" baseline="0" dirty="0"/>
                        <a:t> 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/>
                        <a:t>Coluna</a:t>
                      </a:r>
                      <a:r>
                        <a:rPr lang="en-US" sz="3200" baseline="0" dirty="0"/>
                        <a:t> 4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/>
                        <a:t>Coluna</a:t>
                      </a:r>
                      <a:r>
                        <a:rPr lang="en-US" sz="3200" baseline="0" dirty="0"/>
                        <a:t> 5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1228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1228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1228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1228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6" name="Chart 15">
            <a:extLst>
              <a:ext uri="{FF2B5EF4-FFF2-40B4-BE49-F238E27FC236}">
                <a16:creationId xmlns:a16="http://schemas.microsoft.com/office/drawing/2014/main" id="{C2674A7E-2213-5C18-D981-04D8013C44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1426203"/>
              </p:ext>
            </p:extLst>
          </p:nvPr>
        </p:nvGraphicFramePr>
        <p:xfrm>
          <a:off x="17350977" y="17359066"/>
          <a:ext cx="13925900" cy="691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4390640" imgH="7076520" progId="Excel.Chart.8">
                  <p:embed/>
                </p:oleObj>
              </mc:Choice>
              <mc:Fallback>
                <p:oleObj r:id="rId3" imgW="14390640" imgH="7076520" progId="Excel.Chart.8">
                  <p:embed/>
                  <p:pic>
                    <p:nvPicPr>
                      <p:cNvPr id="3109" name="Chart 15">
                        <a:extLst>
                          <a:ext uri="{FF2B5EF4-FFF2-40B4-BE49-F238E27FC236}">
                            <a16:creationId xmlns:a16="http://schemas.microsoft.com/office/drawing/2014/main" id="{FDFBB44C-1A16-9907-91FD-F3A05E9A48B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50977" y="17359066"/>
                        <a:ext cx="13925900" cy="691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Subtitle 2">
            <a:extLst>
              <a:ext uri="{FF2B5EF4-FFF2-40B4-BE49-F238E27FC236}">
                <a16:creationId xmlns:a16="http://schemas.microsoft.com/office/drawing/2014/main" id="{2F5F8991-C415-B42F-13E0-4BE8454D3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61" y="9886704"/>
            <a:ext cx="14400212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solidFill>
                  <a:srgbClr val="008D8A"/>
                </a:solidFill>
                <a:latin typeface="+mj-lt"/>
                <a:cs typeface="Geneva" pitchFamily="34" charset="0"/>
              </a:rPr>
              <a:t>INTRODUÇÃO</a:t>
            </a:r>
          </a:p>
          <a:p>
            <a:pPr eaLnBrk="1" hangingPunct="1">
              <a:buFontTx/>
              <a:buNone/>
            </a:pPr>
            <a:r>
              <a:rPr lang="pt-BR" altLang="pt-BR" sz="2400" dirty="0">
                <a:latin typeface="+mj-lt"/>
                <a:cs typeface="Geneva" pitchFamily="34" charset="0"/>
              </a:rPr>
              <a:t>Corpo do texto </a:t>
            </a:r>
            <a:r>
              <a:rPr lang="pt-BR" altLang="pt-BR" sz="2400" dirty="0" err="1">
                <a:latin typeface="+mj-lt"/>
                <a:cs typeface="Geneva" pitchFamily="34" charset="0"/>
              </a:rPr>
              <a:t>Calibri</a:t>
            </a:r>
            <a:r>
              <a:rPr lang="pt-BR" altLang="pt-BR" sz="2400" dirty="0">
                <a:latin typeface="+mj-lt"/>
                <a:cs typeface="Geneva" pitchFamily="34" charset="0"/>
              </a:rPr>
              <a:t> regular tamanho 32pt, podendo ser reduzido para até 24pt, caso a quantidade de texto ultrapasse o espaço delimitado. .....................................................................................</a:t>
            </a:r>
          </a:p>
          <a:p>
            <a:pPr eaLnBrk="1" hangingPunct="1">
              <a:buFontTx/>
              <a:buNone/>
            </a:pPr>
            <a:r>
              <a:rPr lang="pt-BR" altLang="pt-BR" sz="2400" dirty="0">
                <a:latin typeface="+mj-lt"/>
                <a:cs typeface="Geneva" pitchFamily="34" charset="0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</a:p>
          <a:p>
            <a:pPr eaLnBrk="1" hangingPunct="1">
              <a:buFontTx/>
              <a:buNone/>
            </a:pPr>
            <a:r>
              <a:rPr lang="pt-BR" altLang="pt-BR" sz="2400" dirty="0">
                <a:latin typeface="+mj-lt"/>
                <a:cs typeface="Geneva" pitchFamily="34" charset="0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  <a:endParaRPr lang="en-US" altLang="pt-BR" sz="2400" dirty="0">
              <a:latin typeface="+mj-lt"/>
              <a:cs typeface="Geneva" pitchFamily="34" charset="0"/>
            </a:endParaRPr>
          </a:p>
        </p:txBody>
      </p:sp>
      <p:graphicFrame>
        <p:nvGraphicFramePr>
          <p:cNvPr id="38" name="Objeto 10">
            <a:extLst>
              <a:ext uri="{FF2B5EF4-FFF2-40B4-BE49-F238E27FC236}">
                <a16:creationId xmlns:a16="http://schemas.microsoft.com/office/drawing/2014/main" id="{360A09CC-F091-C005-9E70-167BC74441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5112681"/>
              </p:ext>
            </p:extLst>
          </p:nvPr>
        </p:nvGraphicFramePr>
        <p:xfrm>
          <a:off x="17319228" y="10099429"/>
          <a:ext cx="13925900" cy="553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14397562" imgH="5869963" progId="Excel.Chart.8">
                  <p:embed/>
                </p:oleObj>
              </mc:Choice>
              <mc:Fallback>
                <p:oleObj r:id="rId5" imgW="14397562" imgH="5869963" progId="Excel.Chart.8">
                  <p:embed/>
                  <p:pic>
                    <p:nvPicPr>
                      <p:cNvPr id="3113" name="Objeto 10">
                        <a:extLst>
                          <a:ext uri="{FF2B5EF4-FFF2-40B4-BE49-F238E27FC236}">
                            <a16:creationId xmlns:a16="http://schemas.microsoft.com/office/drawing/2014/main" id="{F30592E8-3EF4-A8E9-4F43-1E28E43396D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19228" y="10099429"/>
                        <a:ext cx="13925900" cy="553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CaixaDeTexto 1">
            <a:extLst>
              <a:ext uri="{FF2B5EF4-FFF2-40B4-BE49-F238E27FC236}">
                <a16:creationId xmlns:a16="http://schemas.microsoft.com/office/drawing/2014/main" id="{083C5463-D5A0-A8CF-436B-BFA33036FF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9972" y="34036487"/>
            <a:ext cx="4267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+mj-lt"/>
                <a:cs typeface="Arial" panose="020B0604020202020204" pitchFamily="34" charset="0"/>
              </a:rPr>
              <a:t>Tabela 1 -</a:t>
            </a:r>
            <a:r>
              <a:rPr lang="pt-BR" altLang="pt-BR" dirty="0">
                <a:latin typeface="+mj-lt"/>
                <a:cs typeface="Arial" panose="020B0604020202020204" pitchFamily="34" charset="0"/>
              </a:rPr>
              <a:t> Título da tabela</a:t>
            </a:r>
          </a:p>
          <a:p>
            <a:r>
              <a:rPr lang="pt-BR" altLang="pt-BR" dirty="0">
                <a:latin typeface="+mj-lt"/>
                <a:cs typeface="Arial" panose="020B0604020202020204" pitchFamily="34" charset="0"/>
              </a:rPr>
              <a:t>Fonte: Silva (2010).</a:t>
            </a:r>
          </a:p>
        </p:txBody>
      </p:sp>
      <p:sp>
        <p:nvSpPr>
          <p:cNvPr id="40" name="CaixaDeTexto 18">
            <a:extLst>
              <a:ext uri="{FF2B5EF4-FFF2-40B4-BE49-F238E27FC236}">
                <a16:creationId xmlns:a16="http://schemas.microsoft.com/office/drawing/2014/main" id="{5F2050F8-4BD5-4DA8-4114-C2F94D51AA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62090" y="15911266"/>
            <a:ext cx="42672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+mj-lt"/>
                <a:cs typeface="Arial" panose="020B0604020202020204" pitchFamily="34" charset="0"/>
              </a:rPr>
              <a:t>Figura 1 -</a:t>
            </a:r>
            <a:r>
              <a:rPr lang="pt-BR" altLang="pt-BR" dirty="0">
                <a:latin typeface="+mj-lt"/>
                <a:cs typeface="Arial" panose="020B0604020202020204" pitchFamily="34" charset="0"/>
              </a:rPr>
              <a:t> Título da tabela</a:t>
            </a:r>
          </a:p>
          <a:p>
            <a:r>
              <a:rPr lang="pt-BR" altLang="pt-BR" dirty="0">
                <a:latin typeface="+mj-lt"/>
                <a:cs typeface="Arial" panose="020B0604020202020204" pitchFamily="34" charset="0"/>
              </a:rPr>
              <a:t>Fonte: Silva (2010).</a:t>
            </a:r>
          </a:p>
        </p:txBody>
      </p:sp>
      <p:sp>
        <p:nvSpPr>
          <p:cNvPr id="41" name="CaixaDeTexto 19">
            <a:extLst>
              <a:ext uri="{FF2B5EF4-FFF2-40B4-BE49-F238E27FC236}">
                <a16:creationId xmlns:a16="http://schemas.microsoft.com/office/drawing/2014/main" id="{9E64F415-3FA6-2DD2-8A2B-AFA5DC8C9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79540" y="24275804"/>
            <a:ext cx="42672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+mj-lt"/>
                <a:cs typeface="Arial" panose="020B0604020202020204" pitchFamily="34" charset="0"/>
              </a:rPr>
              <a:t>Figura 2 -</a:t>
            </a:r>
            <a:r>
              <a:rPr lang="pt-BR" altLang="pt-BR" dirty="0">
                <a:latin typeface="+mj-lt"/>
                <a:cs typeface="Arial" panose="020B0604020202020204" pitchFamily="34" charset="0"/>
              </a:rPr>
              <a:t> Título da tabela</a:t>
            </a:r>
          </a:p>
          <a:p>
            <a:r>
              <a:rPr lang="pt-BR" altLang="pt-BR" dirty="0">
                <a:latin typeface="+mj-lt"/>
                <a:cs typeface="Arial" panose="020B0604020202020204" pitchFamily="34" charset="0"/>
              </a:rPr>
              <a:t>Fonte: Silva (2010).</a:t>
            </a:r>
          </a:p>
        </p:txBody>
      </p:sp>
      <p:sp>
        <p:nvSpPr>
          <p:cNvPr id="42" name="Retângulo 2">
            <a:extLst>
              <a:ext uri="{FF2B5EF4-FFF2-40B4-BE49-F238E27FC236}">
                <a16:creationId xmlns:a16="http://schemas.microsoft.com/office/drawing/2014/main" id="{F2EEBEE5-B7DF-57AD-5B6A-36F3E2442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19227" y="25698194"/>
            <a:ext cx="14794185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dirty="0">
                <a:latin typeface="+mj-lt"/>
                <a:cs typeface="Geneva" pitchFamily="34" charset="0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  <a:endParaRPr lang="pt-BR" altLang="pt-B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787886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256</Words>
  <Application>Microsoft Office PowerPoint</Application>
  <PresentationFormat>Personalizar</PresentationFormat>
  <Paragraphs>50</Paragraphs>
  <Slides>1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Tema do Office</vt:lpstr>
      <vt:lpstr>Gráfico do Microsoft Excel</vt:lpstr>
      <vt:lpstr>Apresentação do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Adilson Werneck</dc:creator>
  <cp:lastModifiedBy>Luciano França</cp:lastModifiedBy>
  <cp:revision>29</cp:revision>
  <dcterms:created xsi:type="dcterms:W3CDTF">2017-08-01T13:39:40Z</dcterms:created>
  <dcterms:modified xsi:type="dcterms:W3CDTF">2022-10-25T15:41:08Z</dcterms:modified>
</cp:coreProperties>
</file>