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024"/>
    <a:srgbClr val="E379B4"/>
    <a:srgbClr val="FF197C"/>
    <a:srgbClr val="1FB79C"/>
    <a:srgbClr val="6B1721"/>
    <a:srgbClr val="1C5052"/>
    <a:srgbClr val="34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3AC53-EFFA-452B-A61D-A5D00B93701F}" v="9" dt="2025-09-01T22:51:13.896"/>
    <p1510:client id="{DE6042D4-A853-4FE0-9720-D6714562B8F6}" v="7" dt="2025-09-02T13:50:16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45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são Hortegal" userId="c82852e4137ae1af" providerId="LiveId" clId="{FC4C4495-614B-4811-A1DD-43BEB3414D00}"/>
    <pc:docChg chg="undo custSel modSld modMainMaster">
      <pc:chgData name="Sansão Hortegal" userId="c82852e4137ae1af" providerId="LiveId" clId="{FC4C4495-614B-4811-A1DD-43BEB3414D00}" dt="2025-02-17T01:21:58.670" v="331" actId="27636"/>
      <pc:docMkLst>
        <pc:docMk/>
      </pc:docMkLst>
      <pc:sldChg chg="modSp mod">
        <pc:chgData name="Sansão Hortegal" userId="c82852e4137ae1af" providerId="LiveId" clId="{FC4C4495-614B-4811-A1DD-43BEB3414D00}" dt="2025-02-17T01:21:58.670" v="331" actId="27636"/>
        <pc:sldMkLst>
          <pc:docMk/>
          <pc:sldMk cId="2555884587" sldId="256"/>
        </pc:sldMkLst>
      </pc:sldChg>
      <pc:sldMasterChg chg="modSldLayout">
        <pc:chgData name="Sansão Hortegal" userId="c82852e4137ae1af" providerId="LiveId" clId="{FC4C4495-614B-4811-A1DD-43BEB3414D00}" dt="2025-02-17T01:21:12.469" v="192" actId="20577"/>
        <pc:sldMasterMkLst>
          <pc:docMk/>
          <pc:sldMasterMk cId="4128706020" sldId="2147483648"/>
        </pc:sldMasterMkLst>
        <pc:sldLayoutChg chg="modSp mod setBg">
          <pc:chgData name="Sansão Hortegal" userId="c82852e4137ae1af" providerId="LiveId" clId="{FC4C4495-614B-4811-A1DD-43BEB3414D00}" dt="2025-02-17T01:17:51.793" v="61" actId="20577"/>
          <pc:sldLayoutMkLst>
            <pc:docMk/>
            <pc:sldMasterMk cId="4128706020" sldId="2147483648"/>
            <pc:sldLayoutMk cId="979270765" sldId="2147483649"/>
          </pc:sldLayoutMkLst>
        </pc:sldLayoutChg>
        <pc:sldLayoutChg chg="modSp mod setBg">
          <pc:chgData name="Sansão Hortegal" userId="c82852e4137ae1af" providerId="LiveId" clId="{FC4C4495-614B-4811-A1DD-43BEB3414D00}" dt="2025-02-17T01:21:12.469" v="192" actId="20577"/>
          <pc:sldLayoutMkLst>
            <pc:docMk/>
            <pc:sldMasterMk cId="4128706020" sldId="2147483648"/>
            <pc:sldLayoutMk cId="3714783114" sldId="2147483650"/>
          </pc:sldLayoutMkLst>
        </pc:sldLayoutChg>
      </pc:sldMasterChg>
    </pc:docChg>
  </pc:docChgLst>
  <pc:docChgLst>
    <pc:chgData name="Sansão Hortegal" userId="c82852e4137ae1af" providerId="LiveId" clId="{E1CA6049-D8E2-4A38-812A-293237CEFCB1}"/>
    <pc:docChg chg="custSel addSld delSld modSld modMainMaster">
      <pc:chgData name="Sansão Hortegal" userId="c82852e4137ae1af" providerId="LiveId" clId="{E1CA6049-D8E2-4A38-812A-293237CEFCB1}" dt="2024-07-17T19:35:43.847" v="64"/>
      <pc:docMkLst>
        <pc:docMk/>
      </pc:docMkLst>
      <pc:sldChg chg="new">
        <pc:chgData name="Sansão Hortegal" userId="c82852e4137ae1af" providerId="LiveId" clId="{E1CA6049-D8E2-4A38-812A-293237CEFCB1}" dt="2024-07-17T01:08:22.207" v="62" actId="680"/>
        <pc:sldMkLst>
          <pc:docMk/>
          <pc:sldMk cId="1204429340" sldId="257"/>
        </pc:sldMkLst>
      </pc:sldChg>
      <pc:sldChg chg="new del">
        <pc:chgData name="Sansão Hortegal" userId="c82852e4137ae1af" providerId="LiveId" clId="{E1CA6049-D8E2-4A38-812A-293237CEFCB1}" dt="2024-07-17T01:08:19.086" v="61" actId="47"/>
        <pc:sldMkLst>
          <pc:docMk/>
          <pc:sldMk cId="2650829806" sldId="257"/>
        </pc:sldMkLst>
      </pc:sldChg>
      <pc:sldChg chg="del setBg">
        <pc:chgData name="Sansão Hortegal" userId="c82852e4137ae1af" providerId="LiveId" clId="{E1CA6049-D8E2-4A38-812A-293237CEFCB1}" dt="2024-07-17T01:08:11.466" v="57" actId="47"/>
        <pc:sldMkLst>
          <pc:docMk/>
          <pc:sldMk cId="4050618437" sldId="257"/>
        </pc:sldMkLst>
      </pc:sldChg>
      <pc:sldChg chg="new del">
        <pc:chgData name="Sansão Hortegal" userId="c82852e4137ae1af" providerId="LiveId" clId="{E1CA6049-D8E2-4A38-812A-293237CEFCB1}" dt="2024-07-17T01:08:17.984" v="60" actId="47"/>
        <pc:sldMkLst>
          <pc:docMk/>
          <pc:sldMk cId="2899967919" sldId="258"/>
        </pc:sldMkLst>
      </pc:sldChg>
      <pc:sldMasterChg chg="modSldLayout">
        <pc:chgData name="Sansão Hortegal" userId="c82852e4137ae1af" providerId="LiveId" clId="{E1CA6049-D8E2-4A38-812A-293237CEFCB1}" dt="2024-07-17T19:35:43.847" v="64"/>
        <pc:sldMasterMkLst>
          <pc:docMk/>
          <pc:sldMasterMk cId="4128706020" sldId="2147483648"/>
        </pc:sldMasterMkLst>
        <pc:sldLayoutChg chg="addSp delSp modSp mod setBg">
          <pc:chgData name="Sansão Hortegal" userId="c82852e4137ae1af" providerId="LiveId" clId="{E1CA6049-D8E2-4A38-812A-293237CEFCB1}" dt="2024-07-17T19:35:43.847" v="64"/>
          <pc:sldLayoutMkLst>
            <pc:docMk/>
            <pc:sldMasterMk cId="4128706020" sldId="2147483648"/>
            <pc:sldLayoutMk cId="979270765" sldId="2147483649"/>
          </pc:sldLayoutMkLst>
        </pc:sldLayoutChg>
        <pc:sldLayoutChg chg="modSp mod setBg">
          <pc:chgData name="Sansão Hortegal" userId="c82852e4137ae1af" providerId="LiveId" clId="{E1CA6049-D8E2-4A38-812A-293237CEFCB1}" dt="2024-07-17T01:08:05.793" v="56"/>
          <pc:sldLayoutMkLst>
            <pc:docMk/>
            <pc:sldMasterMk cId="4128706020" sldId="2147483648"/>
            <pc:sldLayoutMk cId="3714783114" sldId="2147483650"/>
          </pc:sldLayoutMkLst>
        </pc:sldLayoutChg>
      </pc:sldMasterChg>
    </pc:docChg>
  </pc:docChgLst>
  <pc:docChgLst>
    <pc:chgData name="Sansão Hortegal" userId="c82852e4137ae1af" providerId="LiveId" clId="{CBF0DC15-1E52-4EF6-A80D-6D0121E8D018}"/>
    <pc:docChg chg="undo custSel addSld modSld">
      <pc:chgData name="Sansão Hortegal" userId="c82852e4137ae1af" providerId="LiveId" clId="{CBF0DC15-1E52-4EF6-A80D-6D0121E8D018}" dt="2025-06-24T21:50:14.742" v="409" actId="20577"/>
      <pc:docMkLst>
        <pc:docMk/>
      </pc:docMkLst>
      <pc:sldChg chg="modSp mod">
        <pc:chgData name="Sansão Hortegal" userId="c82852e4137ae1af" providerId="LiveId" clId="{CBF0DC15-1E52-4EF6-A80D-6D0121E8D018}" dt="2025-06-24T19:02:06.229" v="4" actId="20577"/>
        <pc:sldMkLst>
          <pc:docMk/>
          <pc:sldMk cId="2555884587" sldId="256"/>
        </pc:sldMkLst>
      </pc:sldChg>
      <pc:sldChg chg="modSp mod">
        <pc:chgData name="Sansão Hortegal" userId="c82852e4137ae1af" providerId="LiveId" clId="{CBF0DC15-1E52-4EF6-A80D-6D0121E8D018}" dt="2025-06-24T21:45:01.502" v="305" actId="242"/>
        <pc:sldMkLst>
          <pc:docMk/>
          <pc:sldMk cId="1204429340" sldId="257"/>
        </pc:sldMkLst>
      </pc:sldChg>
      <pc:sldChg chg="modSp new mod">
        <pc:chgData name="Sansão Hortegal" userId="c82852e4137ae1af" providerId="LiveId" clId="{CBF0DC15-1E52-4EF6-A80D-6D0121E8D018}" dt="2025-06-24T21:45:09.216" v="306" actId="242"/>
        <pc:sldMkLst>
          <pc:docMk/>
          <pc:sldMk cId="1897585529" sldId="258"/>
        </pc:sldMkLst>
      </pc:sldChg>
      <pc:sldChg chg="modSp new mod">
        <pc:chgData name="Sansão Hortegal" userId="c82852e4137ae1af" providerId="LiveId" clId="{CBF0DC15-1E52-4EF6-A80D-6D0121E8D018}" dt="2025-06-24T21:45:12.632" v="307" actId="242"/>
        <pc:sldMkLst>
          <pc:docMk/>
          <pc:sldMk cId="1750631468" sldId="259"/>
        </pc:sldMkLst>
      </pc:sldChg>
      <pc:sldChg chg="modSp new mod">
        <pc:chgData name="Sansão Hortegal" userId="c82852e4137ae1af" providerId="LiveId" clId="{CBF0DC15-1E52-4EF6-A80D-6D0121E8D018}" dt="2025-06-24T21:45:14.686" v="308" actId="242"/>
        <pc:sldMkLst>
          <pc:docMk/>
          <pc:sldMk cId="855494366" sldId="260"/>
        </pc:sldMkLst>
      </pc:sldChg>
      <pc:sldChg chg="modSp new mod">
        <pc:chgData name="Sansão Hortegal" userId="c82852e4137ae1af" providerId="LiveId" clId="{CBF0DC15-1E52-4EF6-A80D-6D0121E8D018}" dt="2025-06-24T21:45:16.869" v="309" actId="242"/>
        <pc:sldMkLst>
          <pc:docMk/>
          <pc:sldMk cId="951768112" sldId="261"/>
        </pc:sldMkLst>
      </pc:sldChg>
      <pc:sldChg chg="modSp new mod">
        <pc:chgData name="Sansão Hortegal" userId="c82852e4137ae1af" providerId="LiveId" clId="{CBF0DC15-1E52-4EF6-A80D-6D0121E8D018}" dt="2025-06-24T21:45:18.558" v="310" actId="242"/>
        <pc:sldMkLst>
          <pc:docMk/>
          <pc:sldMk cId="4210496645" sldId="262"/>
        </pc:sldMkLst>
      </pc:sldChg>
      <pc:sldChg chg="modSp new mod">
        <pc:chgData name="Sansão Hortegal" userId="c82852e4137ae1af" providerId="LiveId" clId="{CBF0DC15-1E52-4EF6-A80D-6D0121E8D018}" dt="2025-06-24T21:45:20.195" v="311" actId="242"/>
        <pc:sldMkLst>
          <pc:docMk/>
          <pc:sldMk cId="1095219795" sldId="263"/>
        </pc:sldMkLst>
      </pc:sldChg>
      <pc:sldChg chg="modSp new mod">
        <pc:chgData name="Sansão Hortegal" userId="c82852e4137ae1af" providerId="LiveId" clId="{CBF0DC15-1E52-4EF6-A80D-6D0121E8D018}" dt="2025-06-24T21:45:22.600" v="312" actId="242"/>
        <pc:sldMkLst>
          <pc:docMk/>
          <pc:sldMk cId="421212520" sldId="264"/>
        </pc:sldMkLst>
      </pc:sldChg>
      <pc:sldChg chg="modSp new mod">
        <pc:chgData name="Sansão Hortegal" userId="c82852e4137ae1af" providerId="LiveId" clId="{CBF0DC15-1E52-4EF6-A80D-6D0121E8D018}" dt="2025-06-24T21:45:24.161" v="313" actId="242"/>
        <pc:sldMkLst>
          <pc:docMk/>
          <pc:sldMk cId="1863713092" sldId="265"/>
        </pc:sldMkLst>
      </pc:sldChg>
      <pc:sldChg chg="modSp new mod">
        <pc:chgData name="Sansão Hortegal" userId="c82852e4137ae1af" providerId="LiveId" clId="{CBF0DC15-1E52-4EF6-A80D-6D0121E8D018}" dt="2025-06-24T21:45:25.479" v="314" actId="242"/>
        <pc:sldMkLst>
          <pc:docMk/>
          <pc:sldMk cId="3648404535" sldId="266"/>
        </pc:sldMkLst>
      </pc:sldChg>
      <pc:sldChg chg="modSp new mod">
        <pc:chgData name="Sansão Hortegal" userId="c82852e4137ae1af" providerId="LiveId" clId="{CBF0DC15-1E52-4EF6-A80D-6D0121E8D018}" dt="2025-06-24T21:45:28.036" v="315" actId="242"/>
        <pc:sldMkLst>
          <pc:docMk/>
          <pc:sldMk cId="3741126702" sldId="267"/>
        </pc:sldMkLst>
      </pc:sldChg>
      <pc:sldChg chg="modSp new mod">
        <pc:chgData name="Sansão Hortegal" userId="c82852e4137ae1af" providerId="LiveId" clId="{CBF0DC15-1E52-4EF6-A80D-6D0121E8D018}" dt="2025-06-24T21:45:29.627" v="316" actId="242"/>
        <pc:sldMkLst>
          <pc:docMk/>
          <pc:sldMk cId="2307426587" sldId="268"/>
        </pc:sldMkLst>
      </pc:sldChg>
      <pc:sldChg chg="modSp new mod">
        <pc:chgData name="Sansão Hortegal" userId="c82852e4137ae1af" providerId="LiveId" clId="{CBF0DC15-1E52-4EF6-A80D-6D0121E8D018}" dt="2025-06-24T21:47:25.886" v="358" actId="20577"/>
        <pc:sldMkLst>
          <pc:docMk/>
          <pc:sldMk cId="634238849" sldId="269"/>
        </pc:sldMkLst>
      </pc:sldChg>
      <pc:sldChg chg="modSp new mod">
        <pc:chgData name="Sansão Hortegal" userId="c82852e4137ae1af" providerId="LiveId" clId="{CBF0DC15-1E52-4EF6-A80D-6D0121E8D018}" dt="2025-06-24T21:49:37.251" v="397" actId="20577"/>
        <pc:sldMkLst>
          <pc:docMk/>
          <pc:sldMk cId="2124110087" sldId="270"/>
        </pc:sldMkLst>
      </pc:sldChg>
      <pc:sldChg chg="modSp new mod">
        <pc:chgData name="Sansão Hortegal" userId="c82852e4137ae1af" providerId="LiveId" clId="{CBF0DC15-1E52-4EF6-A80D-6D0121E8D018}" dt="2025-06-24T21:49:40.641" v="398" actId="20577"/>
        <pc:sldMkLst>
          <pc:docMk/>
          <pc:sldMk cId="2463589413" sldId="271"/>
        </pc:sldMkLst>
      </pc:sldChg>
      <pc:sldChg chg="modSp new mod">
        <pc:chgData name="Sansão Hortegal" userId="c82852e4137ae1af" providerId="LiveId" clId="{CBF0DC15-1E52-4EF6-A80D-6D0121E8D018}" dt="2025-06-24T21:49:43.414" v="400" actId="20577"/>
        <pc:sldMkLst>
          <pc:docMk/>
          <pc:sldMk cId="4178967639" sldId="272"/>
        </pc:sldMkLst>
      </pc:sldChg>
      <pc:sldChg chg="modSp new mod">
        <pc:chgData name="Sansão Hortegal" userId="c82852e4137ae1af" providerId="LiveId" clId="{CBF0DC15-1E52-4EF6-A80D-6D0121E8D018}" dt="2025-06-24T21:49:46.419" v="401" actId="20577"/>
        <pc:sldMkLst>
          <pc:docMk/>
          <pc:sldMk cId="2432358753" sldId="273"/>
        </pc:sldMkLst>
      </pc:sldChg>
      <pc:sldChg chg="modSp new mod">
        <pc:chgData name="Sansão Hortegal" userId="c82852e4137ae1af" providerId="LiveId" clId="{CBF0DC15-1E52-4EF6-A80D-6D0121E8D018}" dt="2025-06-24T21:49:49.254" v="402" actId="20577"/>
        <pc:sldMkLst>
          <pc:docMk/>
          <pc:sldMk cId="2280703380" sldId="274"/>
        </pc:sldMkLst>
      </pc:sldChg>
      <pc:sldChg chg="modSp new mod">
        <pc:chgData name="Sansão Hortegal" userId="c82852e4137ae1af" providerId="LiveId" clId="{CBF0DC15-1E52-4EF6-A80D-6D0121E8D018}" dt="2025-06-24T21:49:53.100" v="403" actId="20577"/>
        <pc:sldMkLst>
          <pc:docMk/>
          <pc:sldMk cId="954077812" sldId="275"/>
        </pc:sldMkLst>
      </pc:sldChg>
      <pc:sldChg chg="addSp delSp modSp new mod">
        <pc:chgData name="Sansão Hortegal" userId="c82852e4137ae1af" providerId="LiveId" clId="{CBF0DC15-1E52-4EF6-A80D-6D0121E8D018}" dt="2025-06-24T21:49:57.021" v="405" actId="20577"/>
        <pc:sldMkLst>
          <pc:docMk/>
          <pc:sldMk cId="1887189913" sldId="276"/>
        </pc:sldMkLst>
      </pc:sldChg>
      <pc:sldChg chg="modSp new mod">
        <pc:chgData name="Sansão Hortegal" userId="c82852e4137ae1af" providerId="LiveId" clId="{CBF0DC15-1E52-4EF6-A80D-6D0121E8D018}" dt="2025-06-24T21:50:00.515" v="406" actId="20577"/>
        <pc:sldMkLst>
          <pc:docMk/>
          <pc:sldMk cId="1032572612" sldId="277"/>
        </pc:sldMkLst>
      </pc:sldChg>
      <pc:sldChg chg="modSp new mod">
        <pc:chgData name="Sansão Hortegal" userId="c82852e4137ae1af" providerId="LiveId" clId="{CBF0DC15-1E52-4EF6-A80D-6D0121E8D018}" dt="2025-06-24T21:50:03.948" v="407" actId="20577"/>
        <pc:sldMkLst>
          <pc:docMk/>
          <pc:sldMk cId="857319625" sldId="278"/>
        </pc:sldMkLst>
      </pc:sldChg>
      <pc:sldChg chg="modSp new mod">
        <pc:chgData name="Sansão Hortegal" userId="c82852e4137ae1af" providerId="LiveId" clId="{CBF0DC15-1E52-4EF6-A80D-6D0121E8D018}" dt="2025-06-24T21:48:09.261" v="371"/>
        <pc:sldMkLst>
          <pc:docMk/>
          <pc:sldMk cId="3309130330" sldId="279"/>
        </pc:sldMkLst>
      </pc:sldChg>
      <pc:sldChg chg="modSp new mod">
        <pc:chgData name="Sansão Hortegal" userId="c82852e4137ae1af" providerId="LiveId" clId="{CBF0DC15-1E52-4EF6-A80D-6D0121E8D018}" dt="2025-06-24T21:48:11.231" v="372"/>
        <pc:sldMkLst>
          <pc:docMk/>
          <pc:sldMk cId="3413736311" sldId="280"/>
        </pc:sldMkLst>
      </pc:sldChg>
      <pc:sldChg chg="modSp new mod">
        <pc:chgData name="Sansão Hortegal" userId="c82852e4137ae1af" providerId="LiveId" clId="{CBF0DC15-1E52-4EF6-A80D-6D0121E8D018}" dt="2025-06-24T21:48:13.905" v="373"/>
        <pc:sldMkLst>
          <pc:docMk/>
          <pc:sldMk cId="2653197960" sldId="281"/>
        </pc:sldMkLst>
      </pc:sldChg>
      <pc:sldChg chg="modSp new mod">
        <pc:chgData name="Sansão Hortegal" userId="c82852e4137ae1af" providerId="LiveId" clId="{CBF0DC15-1E52-4EF6-A80D-6D0121E8D018}" dt="2025-06-24T21:48:16.043" v="374"/>
        <pc:sldMkLst>
          <pc:docMk/>
          <pc:sldMk cId="985802143" sldId="282"/>
        </pc:sldMkLst>
      </pc:sldChg>
      <pc:sldChg chg="modSp new mod">
        <pc:chgData name="Sansão Hortegal" userId="c82852e4137ae1af" providerId="LiveId" clId="{CBF0DC15-1E52-4EF6-A80D-6D0121E8D018}" dt="2025-06-24T21:48:17.929" v="375"/>
        <pc:sldMkLst>
          <pc:docMk/>
          <pc:sldMk cId="794984832" sldId="283"/>
        </pc:sldMkLst>
      </pc:sldChg>
      <pc:sldChg chg="modSp new mod">
        <pc:chgData name="Sansão Hortegal" userId="c82852e4137ae1af" providerId="LiveId" clId="{CBF0DC15-1E52-4EF6-A80D-6D0121E8D018}" dt="2025-06-24T21:48:20.653" v="376"/>
        <pc:sldMkLst>
          <pc:docMk/>
          <pc:sldMk cId="931815579" sldId="284"/>
        </pc:sldMkLst>
      </pc:sldChg>
      <pc:sldChg chg="modSp new mod">
        <pc:chgData name="Sansão Hortegal" userId="c82852e4137ae1af" providerId="LiveId" clId="{CBF0DC15-1E52-4EF6-A80D-6D0121E8D018}" dt="2025-06-24T21:48:23.055" v="377"/>
        <pc:sldMkLst>
          <pc:docMk/>
          <pc:sldMk cId="3164483149" sldId="285"/>
        </pc:sldMkLst>
      </pc:sldChg>
      <pc:sldChg chg="modSp new mod">
        <pc:chgData name="Sansão Hortegal" userId="c82852e4137ae1af" providerId="LiveId" clId="{CBF0DC15-1E52-4EF6-A80D-6D0121E8D018}" dt="2025-06-24T21:48:26.286" v="378"/>
        <pc:sldMkLst>
          <pc:docMk/>
          <pc:sldMk cId="726226509" sldId="286"/>
        </pc:sldMkLst>
      </pc:sldChg>
      <pc:sldChg chg="modSp new mod">
        <pc:chgData name="Sansão Hortegal" userId="c82852e4137ae1af" providerId="LiveId" clId="{CBF0DC15-1E52-4EF6-A80D-6D0121E8D018}" dt="2025-06-24T21:48:28.691" v="379"/>
        <pc:sldMkLst>
          <pc:docMk/>
          <pc:sldMk cId="1806564623" sldId="287"/>
        </pc:sldMkLst>
      </pc:sldChg>
      <pc:sldChg chg="modSp new mod">
        <pc:chgData name="Sansão Hortegal" userId="c82852e4137ae1af" providerId="LiveId" clId="{CBF0DC15-1E52-4EF6-A80D-6D0121E8D018}" dt="2025-06-24T21:48:31.745" v="380"/>
        <pc:sldMkLst>
          <pc:docMk/>
          <pc:sldMk cId="4150865260" sldId="288"/>
        </pc:sldMkLst>
      </pc:sldChg>
      <pc:sldChg chg="modSp new mod">
        <pc:chgData name="Sansão Hortegal" userId="c82852e4137ae1af" providerId="LiveId" clId="{CBF0DC15-1E52-4EF6-A80D-6D0121E8D018}" dt="2025-06-24T21:48:35.093" v="381"/>
        <pc:sldMkLst>
          <pc:docMk/>
          <pc:sldMk cId="1676212270" sldId="289"/>
        </pc:sldMkLst>
      </pc:sldChg>
      <pc:sldChg chg="modSp new mod">
        <pc:chgData name="Sansão Hortegal" userId="c82852e4137ae1af" providerId="LiveId" clId="{CBF0DC15-1E52-4EF6-A80D-6D0121E8D018}" dt="2025-06-24T21:48:37.284" v="382"/>
        <pc:sldMkLst>
          <pc:docMk/>
          <pc:sldMk cId="2030454488" sldId="290"/>
        </pc:sldMkLst>
      </pc:sldChg>
      <pc:sldChg chg="modSp new mod">
        <pc:chgData name="Sansão Hortegal" userId="c82852e4137ae1af" providerId="LiveId" clId="{CBF0DC15-1E52-4EF6-A80D-6D0121E8D018}" dt="2025-06-24T21:48:39.969" v="383"/>
        <pc:sldMkLst>
          <pc:docMk/>
          <pc:sldMk cId="3150670488" sldId="291"/>
        </pc:sldMkLst>
      </pc:sldChg>
      <pc:sldChg chg="addSp delSp modSp new mod">
        <pc:chgData name="Sansão Hortegal" userId="c82852e4137ae1af" providerId="LiveId" clId="{CBF0DC15-1E52-4EF6-A80D-6D0121E8D018}" dt="2025-06-24T21:48:41.748" v="384"/>
        <pc:sldMkLst>
          <pc:docMk/>
          <pc:sldMk cId="2550028110" sldId="292"/>
        </pc:sldMkLst>
      </pc:sldChg>
      <pc:sldChg chg="modSp new mod">
        <pc:chgData name="Sansão Hortegal" userId="c82852e4137ae1af" providerId="LiveId" clId="{CBF0DC15-1E52-4EF6-A80D-6D0121E8D018}" dt="2025-06-24T21:50:14.742" v="409" actId="20577"/>
        <pc:sldMkLst>
          <pc:docMk/>
          <pc:sldMk cId="1950539141" sldId="293"/>
        </pc:sldMkLst>
      </pc:sldChg>
      <pc:sldChg chg="modSp new mod">
        <pc:chgData name="Sansão Hortegal" userId="c82852e4137ae1af" providerId="LiveId" clId="{CBF0DC15-1E52-4EF6-A80D-6D0121E8D018}" dt="2025-06-24T21:48:57.890" v="387"/>
        <pc:sldMkLst>
          <pc:docMk/>
          <pc:sldMk cId="239251651" sldId="294"/>
        </pc:sldMkLst>
      </pc:sldChg>
      <pc:sldChg chg="modSp new mod">
        <pc:chgData name="Sansão Hortegal" userId="c82852e4137ae1af" providerId="LiveId" clId="{CBF0DC15-1E52-4EF6-A80D-6D0121E8D018}" dt="2025-06-24T21:49:01.145" v="388"/>
        <pc:sldMkLst>
          <pc:docMk/>
          <pc:sldMk cId="3317434568" sldId="295"/>
        </pc:sldMkLst>
      </pc:sldChg>
      <pc:sldChg chg="modSp new mod">
        <pc:chgData name="Sansão Hortegal" userId="c82852e4137ae1af" providerId="LiveId" clId="{CBF0DC15-1E52-4EF6-A80D-6D0121E8D018}" dt="2025-06-24T21:49:02.936" v="389"/>
        <pc:sldMkLst>
          <pc:docMk/>
          <pc:sldMk cId="1746367339" sldId="296"/>
        </pc:sldMkLst>
      </pc:sldChg>
      <pc:sldChg chg="modSp new mod">
        <pc:chgData name="Sansão Hortegal" userId="c82852e4137ae1af" providerId="LiveId" clId="{CBF0DC15-1E52-4EF6-A80D-6D0121E8D018}" dt="2025-06-24T21:49:05.301" v="390"/>
        <pc:sldMkLst>
          <pc:docMk/>
          <pc:sldMk cId="2328151121" sldId="297"/>
        </pc:sldMkLst>
      </pc:sldChg>
      <pc:sldChg chg="modSp new mod">
        <pc:chgData name="Sansão Hortegal" userId="c82852e4137ae1af" providerId="LiveId" clId="{CBF0DC15-1E52-4EF6-A80D-6D0121E8D018}" dt="2025-06-24T21:46:32.764" v="348" actId="242"/>
        <pc:sldMkLst>
          <pc:docMk/>
          <pc:sldMk cId="372552392" sldId="298"/>
        </pc:sldMkLst>
      </pc:sldChg>
      <pc:sldChg chg="modSp new mod">
        <pc:chgData name="Sansão Hortegal" userId="c82852e4137ae1af" providerId="LiveId" clId="{CBF0DC15-1E52-4EF6-A80D-6D0121E8D018}" dt="2025-06-24T21:46:35.447" v="349" actId="242"/>
        <pc:sldMkLst>
          <pc:docMk/>
          <pc:sldMk cId="2737206718" sldId="299"/>
        </pc:sldMkLst>
      </pc:sldChg>
      <pc:sldChg chg="modSp new mod">
        <pc:chgData name="Sansão Hortegal" userId="c82852e4137ae1af" providerId="LiveId" clId="{CBF0DC15-1E52-4EF6-A80D-6D0121E8D018}" dt="2025-06-24T21:46:37.745" v="350" actId="242"/>
        <pc:sldMkLst>
          <pc:docMk/>
          <pc:sldMk cId="1722859765" sldId="300"/>
        </pc:sldMkLst>
      </pc:sldChg>
      <pc:sldChg chg="modSp new mod">
        <pc:chgData name="Sansão Hortegal" userId="c82852e4137ae1af" providerId="LiveId" clId="{CBF0DC15-1E52-4EF6-A80D-6D0121E8D018}" dt="2025-06-24T21:46:39.514" v="351" actId="242"/>
        <pc:sldMkLst>
          <pc:docMk/>
          <pc:sldMk cId="3358829752" sldId="301"/>
        </pc:sldMkLst>
      </pc:sldChg>
      <pc:sldChg chg="modSp new mod">
        <pc:chgData name="Sansão Hortegal" userId="c82852e4137ae1af" providerId="LiveId" clId="{CBF0DC15-1E52-4EF6-A80D-6D0121E8D018}" dt="2025-06-24T21:46:41.798" v="352" actId="242"/>
        <pc:sldMkLst>
          <pc:docMk/>
          <pc:sldMk cId="3670010407" sldId="302"/>
        </pc:sldMkLst>
      </pc:sldChg>
      <pc:sldChg chg="modSp new mod">
        <pc:chgData name="Sansão Hortegal" userId="c82852e4137ae1af" providerId="LiveId" clId="{CBF0DC15-1E52-4EF6-A80D-6D0121E8D018}" dt="2025-06-24T21:46:43.124" v="353" actId="242"/>
        <pc:sldMkLst>
          <pc:docMk/>
          <pc:sldMk cId="2607665255" sldId="303"/>
        </pc:sldMkLst>
      </pc:sldChg>
      <pc:sldChg chg="modSp new mod">
        <pc:chgData name="Sansão Hortegal" userId="c82852e4137ae1af" providerId="LiveId" clId="{CBF0DC15-1E52-4EF6-A80D-6D0121E8D018}" dt="2025-06-24T21:46:44.838" v="354" actId="242"/>
        <pc:sldMkLst>
          <pc:docMk/>
          <pc:sldMk cId="2707468727" sldId="304"/>
        </pc:sldMkLst>
      </pc:sldChg>
      <pc:sldChg chg="modSp new mod">
        <pc:chgData name="Sansão Hortegal" userId="c82852e4137ae1af" providerId="LiveId" clId="{CBF0DC15-1E52-4EF6-A80D-6D0121E8D018}" dt="2025-06-24T21:46:47.093" v="355" actId="242"/>
        <pc:sldMkLst>
          <pc:docMk/>
          <pc:sldMk cId="616562868" sldId="305"/>
        </pc:sldMkLst>
      </pc:sldChg>
      <pc:sldChg chg="modSp new mod">
        <pc:chgData name="Sansão Hortegal" userId="c82852e4137ae1af" providerId="LiveId" clId="{CBF0DC15-1E52-4EF6-A80D-6D0121E8D018}" dt="2025-06-24T21:46:48.510" v="356" actId="242"/>
        <pc:sldMkLst>
          <pc:docMk/>
          <pc:sldMk cId="1221735743" sldId="306"/>
        </pc:sldMkLst>
      </pc:sldChg>
      <pc:sldChg chg="modSp new mod">
        <pc:chgData name="Sansão Hortegal" userId="c82852e4137ae1af" providerId="LiveId" clId="{CBF0DC15-1E52-4EF6-A80D-6D0121E8D018}" dt="2025-06-24T21:44:46.162" v="304" actId="255"/>
        <pc:sldMkLst>
          <pc:docMk/>
          <pc:sldMk cId="559983004" sldId="307"/>
        </pc:sldMkLst>
      </pc:sldChg>
    </pc:docChg>
  </pc:docChgLst>
  <pc:docChgLst>
    <pc:chgData name="Sansão Hortegal" userId="c82852e4137ae1af" providerId="LiveId" clId="{9D2E911E-EB46-4474-9EF9-970EDA6F9D50}"/>
    <pc:docChg chg="undo custSel addSld delSld modSld modMainMaster">
      <pc:chgData name="Sansão Hortegal" userId="c82852e4137ae1af" providerId="LiveId" clId="{9D2E911E-EB46-4474-9EF9-970EDA6F9D50}" dt="2025-09-02T13:58:40.941" v="277" actId="20577"/>
      <pc:docMkLst>
        <pc:docMk/>
      </pc:docMkLst>
      <pc:sldChg chg="modSp del mod">
        <pc:chgData name="Sansão Hortegal" userId="c82852e4137ae1af" providerId="LiveId" clId="{9D2E911E-EB46-4474-9EF9-970EDA6F9D50}" dt="2025-09-01T22:53:32.147" v="199" actId="47"/>
        <pc:sldMkLst>
          <pc:docMk/>
          <pc:sldMk cId="2555884587" sldId="256"/>
        </pc:sldMkLst>
        <pc:spChg chg="mod">
          <ac:chgData name="Sansão Hortegal" userId="c82852e4137ae1af" providerId="LiveId" clId="{9D2E911E-EB46-4474-9EF9-970EDA6F9D50}" dt="2025-09-01T22:48:39.375" v="4" actId="27636"/>
          <ac:spMkLst>
            <pc:docMk/>
            <pc:sldMk cId="2555884587" sldId="256"/>
            <ac:spMk id="3" creationId="{52B103CB-85BB-ECA4-608B-C7743FC63B95}"/>
          </ac:spMkLst>
        </pc:spChg>
      </pc:sldChg>
      <pc:sldChg chg="modSp new mod">
        <pc:chgData name="Sansão Hortegal" userId="c82852e4137ae1af" providerId="LiveId" clId="{9D2E911E-EB46-4474-9EF9-970EDA6F9D50}" dt="2025-09-02T13:51:12.547" v="271" actId="20577"/>
        <pc:sldMkLst>
          <pc:docMk/>
          <pc:sldMk cId="4082435488" sldId="256"/>
        </pc:sldMkLst>
        <pc:spChg chg="mod">
          <ac:chgData name="Sansão Hortegal" userId="c82852e4137ae1af" providerId="LiveId" clId="{9D2E911E-EB46-4474-9EF9-970EDA6F9D50}" dt="2025-09-02T13:51:12.547" v="271" actId="20577"/>
          <ac:spMkLst>
            <pc:docMk/>
            <pc:sldMk cId="4082435488" sldId="256"/>
            <ac:spMk id="3" creationId="{D97C0693-5272-EF7C-0167-22391EE80F96}"/>
          </ac:spMkLst>
        </pc:spChg>
      </pc:sldChg>
      <pc:sldChg chg="modSp del mod">
        <pc:chgData name="Sansão Hortegal" userId="c82852e4137ae1af" providerId="LiveId" clId="{9D2E911E-EB46-4474-9EF9-970EDA6F9D50}" dt="2025-09-01T22:53:08.318" v="146" actId="47"/>
        <pc:sldMkLst>
          <pc:docMk/>
          <pc:sldMk cId="1204429340" sldId="257"/>
        </pc:sldMkLst>
        <pc:spChg chg="mod">
          <ac:chgData name="Sansão Hortegal" userId="c82852e4137ae1af" providerId="LiveId" clId="{9D2E911E-EB46-4474-9EF9-970EDA6F9D50}" dt="2025-09-01T22:49:29.509" v="65" actId="27636"/>
          <ac:spMkLst>
            <pc:docMk/>
            <pc:sldMk cId="1204429340" sldId="257"/>
            <ac:spMk id="2" creationId="{528AA353-EC75-C62B-56D3-FB1D17AD37D6}"/>
          </ac:spMkLst>
        </pc:spChg>
      </pc:sldChg>
      <pc:sldChg chg="new">
        <pc:chgData name="Sansão Hortegal" userId="c82852e4137ae1af" providerId="LiveId" clId="{9D2E911E-EB46-4474-9EF9-970EDA6F9D50}" dt="2025-09-01T22:53:33.875" v="201" actId="680"/>
        <pc:sldMkLst>
          <pc:docMk/>
          <pc:sldMk cId="2023758896" sldId="257"/>
        </pc:sldMkLst>
      </pc:sldChg>
      <pc:sldChg chg="modSp del mod">
        <pc:chgData name="Sansão Hortegal" userId="c82852e4137ae1af" providerId="LiveId" clId="{9D2E911E-EB46-4474-9EF9-970EDA6F9D50}" dt="2025-09-01T22:53:08.499" v="147" actId="47"/>
        <pc:sldMkLst>
          <pc:docMk/>
          <pc:sldMk cId="1897585529" sldId="258"/>
        </pc:sldMkLst>
        <pc:spChg chg="mod">
          <ac:chgData name="Sansão Hortegal" userId="c82852e4137ae1af" providerId="LiveId" clId="{9D2E911E-EB46-4474-9EF9-970EDA6F9D50}" dt="2025-09-01T22:49:29.511" v="66" actId="27636"/>
          <ac:spMkLst>
            <pc:docMk/>
            <pc:sldMk cId="1897585529" sldId="258"/>
            <ac:spMk id="2" creationId="{B2DC92C9-F9C0-088C-E774-436CAC749168}"/>
          </ac:spMkLst>
        </pc:spChg>
      </pc:sldChg>
      <pc:sldChg chg="modSp del mod">
        <pc:chgData name="Sansão Hortegal" userId="c82852e4137ae1af" providerId="LiveId" clId="{9D2E911E-EB46-4474-9EF9-970EDA6F9D50}" dt="2025-09-01T22:53:08.645" v="148" actId="47"/>
        <pc:sldMkLst>
          <pc:docMk/>
          <pc:sldMk cId="1750631468" sldId="259"/>
        </pc:sldMkLst>
        <pc:spChg chg="mod">
          <ac:chgData name="Sansão Hortegal" userId="c82852e4137ae1af" providerId="LiveId" clId="{9D2E911E-EB46-4474-9EF9-970EDA6F9D50}" dt="2025-09-01T22:49:29.512" v="67" actId="27636"/>
          <ac:spMkLst>
            <pc:docMk/>
            <pc:sldMk cId="1750631468" sldId="259"/>
            <ac:spMk id="2" creationId="{2F30C3BE-E080-41FD-E17D-C36B48A522D7}"/>
          </ac:spMkLst>
        </pc:spChg>
      </pc:sldChg>
      <pc:sldChg chg="modSp del mod">
        <pc:chgData name="Sansão Hortegal" userId="c82852e4137ae1af" providerId="LiveId" clId="{9D2E911E-EB46-4474-9EF9-970EDA6F9D50}" dt="2025-09-01T22:53:08.796" v="149" actId="47"/>
        <pc:sldMkLst>
          <pc:docMk/>
          <pc:sldMk cId="855494366" sldId="260"/>
        </pc:sldMkLst>
        <pc:spChg chg="mod">
          <ac:chgData name="Sansão Hortegal" userId="c82852e4137ae1af" providerId="LiveId" clId="{9D2E911E-EB46-4474-9EF9-970EDA6F9D50}" dt="2025-09-01T22:49:29.514" v="68" actId="27636"/>
          <ac:spMkLst>
            <pc:docMk/>
            <pc:sldMk cId="855494366" sldId="260"/>
            <ac:spMk id="2" creationId="{4C10D7ED-7CC7-0669-8810-DA2C6C9A660B}"/>
          </ac:spMkLst>
        </pc:spChg>
      </pc:sldChg>
      <pc:sldChg chg="modSp del mod">
        <pc:chgData name="Sansão Hortegal" userId="c82852e4137ae1af" providerId="LiveId" clId="{9D2E911E-EB46-4474-9EF9-970EDA6F9D50}" dt="2025-09-01T22:53:08.971" v="150" actId="47"/>
        <pc:sldMkLst>
          <pc:docMk/>
          <pc:sldMk cId="951768112" sldId="261"/>
        </pc:sldMkLst>
        <pc:spChg chg="mod">
          <ac:chgData name="Sansão Hortegal" userId="c82852e4137ae1af" providerId="LiveId" clId="{9D2E911E-EB46-4474-9EF9-970EDA6F9D50}" dt="2025-09-01T22:49:29.515" v="69" actId="27636"/>
          <ac:spMkLst>
            <pc:docMk/>
            <pc:sldMk cId="951768112" sldId="261"/>
            <ac:spMk id="2" creationId="{CCB0AA36-7695-C688-498D-C03BBEE6DF9B}"/>
          </ac:spMkLst>
        </pc:spChg>
      </pc:sldChg>
      <pc:sldChg chg="modSp del mod">
        <pc:chgData name="Sansão Hortegal" userId="c82852e4137ae1af" providerId="LiveId" clId="{9D2E911E-EB46-4474-9EF9-970EDA6F9D50}" dt="2025-09-01T22:53:09.139" v="151" actId="47"/>
        <pc:sldMkLst>
          <pc:docMk/>
          <pc:sldMk cId="4210496645" sldId="262"/>
        </pc:sldMkLst>
        <pc:spChg chg="mod">
          <ac:chgData name="Sansão Hortegal" userId="c82852e4137ae1af" providerId="LiveId" clId="{9D2E911E-EB46-4474-9EF9-970EDA6F9D50}" dt="2025-09-01T22:49:29.517" v="70" actId="27636"/>
          <ac:spMkLst>
            <pc:docMk/>
            <pc:sldMk cId="4210496645" sldId="262"/>
            <ac:spMk id="2" creationId="{DFFFBC3F-1699-2D0D-7F5D-BF53B699E07E}"/>
          </ac:spMkLst>
        </pc:spChg>
      </pc:sldChg>
      <pc:sldChg chg="modSp del mod">
        <pc:chgData name="Sansão Hortegal" userId="c82852e4137ae1af" providerId="LiveId" clId="{9D2E911E-EB46-4474-9EF9-970EDA6F9D50}" dt="2025-09-01T22:53:09.311" v="152" actId="47"/>
        <pc:sldMkLst>
          <pc:docMk/>
          <pc:sldMk cId="1095219795" sldId="263"/>
        </pc:sldMkLst>
        <pc:spChg chg="mod">
          <ac:chgData name="Sansão Hortegal" userId="c82852e4137ae1af" providerId="LiveId" clId="{9D2E911E-EB46-4474-9EF9-970EDA6F9D50}" dt="2025-09-01T22:49:29.519" v="71" actId="27636"/>
          <ac:spMkLst>
            <pc:docMk/>
            <pc:sldMk cId="1095219795" sldId="263"/>
            <ac:spMk id="2" creationId="{5C4AB0B1-B3D1-7C3F-B6CD-9D148F39A8F0}"/>
          </ac:spMkLst>
        </pc:spChg>
      </pc:sldChg>
      <pc:sldChg chg="modSp del mod">
        <pc:chgData name="Sansão Hortegal" userId="c82852e4137ae1af" providerId="LiveId" clId="{9D2E911E-EB46-4474-9EF9-970EDA6F9D50}" dt="2025-09-01T22:53:09.492" v="153" actId="47"/>
        <pc:sldMkLst>
          <pc:docMk/>
          <pc:sldMk cId="421212520" sldId="264"/>
        </pc:sldMkLst>
        <pc:spChg chg="mod">
          <ac:chgData name="Sansão Hortegal" userId="c82852e4137ae1af" providerId="LiveId" clId="{9D2E911E-EB46-4474-9EF9-970EDA6F9D50}" dt="2025-09-01T22:49:29.520" v="72" actId="27636"/>
          <ac:spMkLst>
            <pc:docMk/>
            <pc:sldMk cId="421212520" sldId="264"/>
            <ac:spMk id="2" creationId="{C73BAAE5-8DB1-559E-5773-BC65429755DF}"/>
          </ac:spMkLst>
        </pc:spChg>
      </pc:sldChg>
      <pc:sldChg chg="modSp del mod">
        <pc:chgData name="Sansão Hortegal" userId="c82852e4137ae1af" providerId="LiveId" clId="{9D2E911E-EB46-4474-9EF9-970EDA6F9D50}" dt="2025-09-01T22:53:09.675" v="154" actId="47"/>
        <pc:sldMkLst>
          <pc:docMk/>
          <pc:sldMk cId="1863713092" sldId="265"/>
        </pc:sldMkLst>
        <pc:spChg chg="mod">
          <ac:chgData name="Sansão Hortegal" userId="c82852e4137ae1af" providerId="LiveId" clId="{9D2E911E-EB46-4474-9EF9-970EDA6F9D50}" dt="2025-09-01T22:49:29.522" v="73" actId="27636"/>
          <ac:spMkLst>
            <pc:docMk/>
            <pc:sldMk cId="1863713092" sldId="265"/>
            <ac:spMk id="2" creationId="{640F7E29-AAEE-FB3A-BAD8-1E3304A1A816}"/>
          </ac:spMkLst>
        </pc:spChg>
      </pc:sldChg>
      <pc:sldChg chg="modSp del mod">
        <pc:chgData name="Sansão Hortegal" userId="c82852e4137ae1af" providerId="LiveId" clId="{9D2E911E-EB46-4474-9EF9-970EDA6F9D50}" dt="2025-09-01T22:53:09.944" v="155" actId="47"/>
        <pc:sldMkLst>
          <pc:docMk/>
          <pc:sldMk cId="3648404535" sldId="266"/>
        </pc:sldMkLst>
        <pc:spChg chg="mod">
          <ac:chgData name="Sansão Hortegal" userId="c82852e4137ae1af" providerId="LiveId" clId="{9D2E911E-EB46-4474-9EF9-970EDA6F9D50}" dt="2025-09-01T22:49:29.525" v="74" actId="27636"/>
          <ac:spMkLst>
            <pc:docMk/>
            <pc:sldMk cId="3648404535" sldId="266"/>
            <ac:spMk id="2" creationId="{238EAA0A-6732-CFCD-D239-F5FE85624DD5}"/>
          </ac:spMkLst>
        </pc:spChg>
      </pc:sldChg>
      <pc:sldChg chg="modSp del mod">
        <pc:chgData name="Sansão Hortegal" userId="c82852e4137ae1af" providerId="LiveId" clId="{9D2E911E-EB46-4474-9EF9-970EDA6F9D50}" dt="2025-09-01T22:53:10.206" v="156" actId="47"/>
        <pc:sldMkLst>
          <pc:docMk/>
          <pc:sldMk cId="3741126702" sldId="267"/>
        </pc:sldMkLst>
        <pc:spChg chg="mod">
          <ac:chgData name="Sansão Hortegal" userId="c82852e4137ae1af" providerId="LiveId" clId="{9D2E911E-EB46-4474-9EF9-970EDA6F9D50}" dt="2025-09-01T22:49:29.526" v="75" actId="27636"/>
          <ac:spMkLst>
            <pc:docMk/>
            <pc:sldMk cId="3741126702" sldId="267"/>
            <ac:spMk id="2" creationId="{03636661-F8C8-029C-7AB8-8D1DA6E5FDA9}"/>
          </ac:spMkLst>
        </pc:spChg>
      </pc:sldChg>
      <pc:sldChg chg="modSp del mod">
        <pc:chgData name="Sansão Hortegal" userId="c82852e4137ae1af" providerId="LiveId" clId="{9D2E911E-EB46-4474-9EF9-970EDA6F9D50}" dt="2025-09-01T22:53:10.490" v="157" actId="47"/>
        <pc:sldMkLst>
          <pc:docMk/>
          <pc:sldMk cId="2307426587" sldId="268"/>
        </pc:sldMkLst>
        <pc:spChg chg="mod">
          <ac:chgData name="Sansão Hortegal" userId="c82852e4137ae1af" providerId="LiveId" clId="{9D2E911E-EB46-4474-9EF9-970EDA6F9D50}" dt="2025-09-01T22:49:29.528" v="76" actId="27636"/>
          <ac:spMkLst>
            <pc:docMk/>
            <pc:sldMk cId="2307426587" sldId="268"/>
            <ac:spMk id="2" creationId="{0A36FCE9-F538-5C3A-E411-A03E46EB8CDF}"/>
          </ac:spMkLst>
        </pc:spChg>
      </pc:sldChg>
      <pc:sldChg chg="modSp del mod">
        <pc:chgData name="Sansão Hortegal" userId="c82852e4137ae1af" providerId="LiveId" clId="{9D2E911E-EB46-4474-9EF9-970EDA6F9D50}" dt="2025-09-01T22:53:10.744" v="158" actId="47"/>
        <pc:sldMkLst>
          <pc:docMk/>
          <pc:sldMk cId="634238849" sldId="269"/>
        </pc:sldMkLst>
        <pc:spChg chg="mod">
          <ac:chgData name="Sansão Hortegal" userId="c82852e4137ae1af" providerId="LiveId" clId="{9D2E911E-EB46-4474-9EF9-970EDA6F9D50}" dt="2025-09-01T22:49:29.530" v="77" actId="27636"/>
          <ac:spMkLst>
            <pc:docMk/>
            <pc:sldMk cId="634238849" sldId="269"/>
            <ac:spMk id="2" creationId="{9DCBAE6D-16DD-8B63-008E-39FADEE4E540}"/>
          </ac:spMkLst>
        </pc:spChg>
      </pc:sldChg>
      <pc:sldChg chg="modSp del mod">
        <pc:chgData name="Sansão Hortegal" userId="c82852e4137ae1af" providerId="LiveId" clId="{9D2E911E-EB46-4474-9EF9-970EDA6F9D50}" dt="2025-09-01T22:53:10.954" v="159" actId="47"/>
        <pc:sldMkLst>
          <pc:docMk/>
          <pc:sldMk cId="2124110087" sldId="270"/>
        </pc:sldMkLst>
        <pc:spChg chg="mod">
          <ac:chgData name="Sansão Hortegal" userId="c82852e4137ae1af" providerId="LiveId" clId="{9D2E911E-EB46-4474-9EF9-970EDA6F9D50}" dt="2025-09-01T22:49:29.531" v="78" actId="27636"/>
          <ac:spMkLst>
            <pc:docMk/>
            <pc:sldMk cId="2124110087" sldId="270"/>
            <ac:spMk id="2" creationId="{CB756EB8-BF83-9592-D6A9-0E0704552F5B}"/>
          </ac:spMkLst>
        </pc:spChg>
      </pc:sldChg>
      <pc:sldChg chg="modSp del mod">
        <pc:chgData name="Sansão Hortegal" userId="c82852e4137ae1af" providerId="LiveId" clId="{9D2E911E-EB46-4474-9EF9-970EDA6F9D50}" dt="2025-09-01T22:53:11.143" v="160" actId="47"/>
        <pc:sldMkLst>
          <pc:docMk/>
          <pc:sldMk cId="2463589413" sldId="271"/>
        </pc:sldMkLst>
        <pc:spChg chg="mod">
          <ac:chgData name="Sansão Hortegal" userId="c82852e4137ae1af" providerId="LiveId" clId="{9D2E911E-EB46-4474-9EF9-970EDA6F9D50}" dt="2025-09-01T22:49:29.533" v="79" actId="27636"/>
          <ac:spMkLst>
            <pc:docMk/>
            <pc:sldMk cId="2463589413" sldId="271"/>
            <ac:spMk id="2" creationId="{C731F4E4-5475-B51C-4CF5-C8C655450D14}"/>
          </ac:spMkLst>
        </pc:spChg>
      </pc:sldChg>
      <pc:sldChg chg="modSp del mod">
        <pc:chgData name="Sansão Hortegal" userId="c82852e4137ae1af" providerId="LiveId" clId="{9D2E911E-EB46-4474-9EF9-970EDA6F9D50}" dt="2025-09-01T22:53:11.355" v="161" actId="47"/>
        <pc:sldMkLst>
          <pc:docMk/>
          <pc:sldMk cId="4178967639" sldId="272"/>
        </pc:sldMkLst>
        <pc:spChg chg="mod">
          <ac:chgData name="Sansão Hortegal" userId="c82852e4137ae1af" providerId="LiveId" clId="{9D2E911E-EB46-4474-9EF9-970EDA6F9D50}" dt="2025-09-01T22:49:29.534" v="80" actId="27636"/>
          <ac:spMkLst>
            <pc:docMk/>
            <pc:sldMk cId="4178967639" sldId="272"/>
            <ac:spMk id="2" creationId="{4F39510D-FA07-97F5-6448-916426077BA0}"/>
          </ac:spMkLst>
        </pc:spChg>
      </pc:sldChg>
      <pc:sldChg chg="modSp del mod">
        <pc:chgData name="Sansão Hortegal" userId="c82852e4137ae1af" providerId="LiveId" clId="{9D2E911E-EB46-4474-9EF9-970EDA6F9D50}" dt="2025-09-01T22:53:11.563" v="162" actId="47"/>
        <pc:sldMkLst>
          <pc:docMk/>
          <pc:sldMk cId="2432358753" sldId="273"/>
        </pc:sldMkLst>
        <pc:spChg chg="mod">
          <ac:chgData name="Sansão Hortegal" userId="c82852e4137ae1af" providerId="LiveId" clId="{9D2E911E-EB46-4474-9EF9-970EDA6F9D50}" dt="2025-09-01T22:49:29.536" v="81" actId="27636"/>
          <ac:spMkLst>
            <pc:docMk/>
            <pc:sldMk cId="2432358753" sldId="273"/>
            <ac:spMk id="2" creationId="{A76EC24F-4DE6-6D47-B010-E4E7FA620DBF}"/>
          </ac:spMkLst>
        </pc:spChg>
      </pc:sldChg>
      <pc:sldChg chg="modSp del mod">
        <pc:chgData name="Sansão Hortegal" userId="c82852e4137ae1af" providerId="LiveId" clId="{9D2E911E-EB46-4474-9EF9-970EDA6F9D50}" dt="2025-09-01T22:53:11.790" v="163" actId="47"/>
        <pc:sldMkLst>
          <pc:docMk/>
          <pc:sldMk cId="2280703380" sldId="274"/>
        </pc:sldMkLst>
        <pc:spChg chg="mod">
          <ac:chgData name="Sansão Hortegal" userId="c82852e4137ae1af" providerId="LiveId" clId="{9D2E911E-EB46-4474-9EF9-970EDA6F9D50}" dt="2025-09-01T22:49:29.538" v="82" actId="27636"/>
          <ac:spMkLst>
            <pc:docMk/>
            <pc:sldMk cId="2280703380" sldId="274"/>
            <ac:spMk id="2" creationId="{5D57489E-EC47-6B52-784F-ECBDCA7DE88E}"/>
          </ac:spMkLst>
        </pc:spChg>
      </pc:sldChg>
      <pc:sldChg chg="modSp del mod">
        <pc:chgData name="Sansão Hortegal" userId="c82852e4137ae1af" providerId="LiveId" clId="{9D2E911E-EB46-4474-9EF9-970EDA6F9D50}" dt="2025-09-01T22:53:11.968" v="164" actId="47"/>
        <pc:sldMkLst>
          <pc:docMk/>
          <pc:sldMk cId="954077812" sldId="275"/>
        </pc:sldMkLst>
        <pc:spChg chg="mod">
          <ac:chgData name="Sansão Hortegal" userId="c82852e4137ae1af" providerId="LiveId" clId="{9D2E911E-EB46-4474-9EF9-970EDA6F9D50}" dt="2025-09-01T22:49:29.540" v="83" actId="27636"/>
          <ac:spMkLst>
            <pc:docMk/>
            <pc:sldMk cId="954077812" sldId="275"/>
            <ac:spMk id="2" creationId="{3650FADB-7002-FDC7-71C6-03AFC9DFE772}"/>
          </ac:spMkLst>
        </pc:spChg>
      </pc:sldChg>
      <pc:sldChg chg="modSp del mod">
        <pc:chgData name="Sansão Hortegal" userId="c82852e4137ae1af" providerId="LiveId" clId="{9D2E911E-EB46-4474-9EF9-970EDA6F9D50}" dt="2025-09-01T22:53:12.202" v="165" actId="47"/>
        <pc:sldMkLst>
          <pc:docMk/>
          <pc:sldMk cId="1887189913" sldId="276"/>
        </pc:sldMkLst>
        <pc:spChg chg="mod">
          <ac:chgData name="Sansão Hortegal" userId="c82852e4137ae1af" providerId="LiveId" clId="{9D2E911E-EB46-4474-9EF9-970EDA6F9D50}" dt="2025-09-01T22:49:29.542" v="84" actId="27636"/>
          <ac:spMkLst>
            <pc:docMk/>
            <pc:sldMk cId="1887189913" sldId="276"/>
            <ac:spMk id="2" creationId="{AE4DF971-E4EA-6F85-6796-F31C6E0E5A76}"/>
          </ac:spMkLst>
        </pc:spChg>
      </pc:sldChg>
      <pc:sldChg chg="modSp del mod">
        <pc:chgData name="Sansão Hortegal" userId="c82852e4137ae1af" providerId="LiveId" clId="{9D2E911E-EB46-4474-9EF9-970EDA6F9D50}" dt="2025-09-01T22:53:12.377" v="166" actId="47"/>
        <pc:sldMkLst>
          <pc:docMk/>
          <pc:sldMk cId="1032572612" sldId="277"/>
        </pc:sldMkLst>
        <pc:spChg chg="mod">
          <ac:chgData name="Sansão Hortegal" userId="c82852e4137ae1af" providerId="LiveId" clId="{9D2E911E-EB46-4474-9EF9-970EDA6F9D50}" dt="2025-09-01T22:49:29.543" v="85" actId="27636"/>
          <ac:spMkLst>
            <pc:docMk/>
            <pc:sldMk cId="1032572612" sldId="277"/>
            <ac:spMk id="2" creationId="{3E8D076D-958E-BDA2-74C1-2D1D1D6D5A53}"/>
          </ac:spMkLst>
        </pc:spChg>
      </pc:sldChg>
      <pc:sldChg chg="modSp del mod">
        <pc:chgData name="Sansão Hortegal" userId="c82852e4137ae1af" providerId="LiveId" clId="{9D2E911E-EB46-4474-9EF9-970EDA6F9D50}" dt="2025-09-01T22:53:12.545" v="167" actId="47"/>
        <pc:sldMkLst>
          <pc:docMk/>
          <pc:sldMk cId="857319625" sldId="278"/>
        </pc:sldMkLst>
        <pc:spChg chg="mod">
          <ac:chgData name="Sansão Hortegal" userId="c82852e4137ae1af" providerId="LiveId" clId="{9D2E911E-EB46-4474-9EF9-970EDA6F9D50}" dt="2025-09-01T22:49:29.545" v="86" actId="27636"/>
          <ac:spMkLst>
            <pc:docMk/>
            <pc:sldMk cId="857319625" sldId="278"/>
            <ac:spMk id="2" creationId="{8794AE62-35D1-3771-5260-26DD0FF5D68B}"/>
          </ac:spMkLst>
        </pc:spChg>
      </pc:sldChg>
      <pc:sldChg chg="modSp del mod">
        <pc:chgData name="Sansão Hortegal" userId="c82852e4137ae1af" providerId="LiveId" clId="{9D2E911E-EB46-4474-9EF9-970EDA6F9D50}" dt="2025-09-01T22:53:12.719" v="168" actId="47"/>
        <pc:sldMkLst>
          <pc:docMk/>
          <pc:sldMk cId="3309130330" sldId="279"/>
        </pc:sldMkLst>
        <pc:spChg chg="mod">
          <ac:chgData name="Sansão Hortegal" userId="c82852e4137ae1af" providerId="LiveId" clId="{9D2E911E-EB46-4474-9EF9-970EDA6F9D50}" dt="2025-09-01T22:49:29.546" v="87" actId="27636"/>
          <ac:spMkLst>
            <pc:docMk/>
            <pc:sldMk cId="3309130330" sldId="279"/>
            <ac:spMk id="2" creationId="{57364CF8-7642-E84A-BD89-6C2BFB13661E}"/>
          </ac:spMkLst>
        </pc:spChg>
      </pc:sldChg>
      <pc:sldChg chg="modSp del mod">
        <pc:chgData name="Sansão Hortegal" userId="c82852e4137ae1af" providerId="LiveId" clId="{9D2E911E-EB46-4474-9EF9-970EDA6F9D50}" dt="2025-09-01T22:53:12.893" v="169" actId="47"/>
        <pc:sldMkLst>
          <pc:docMk/>
          <pc:sldMk cId="3413736311" sldId="280"/>
        </pc:sldMkLst>
        <pc:spChg chg="mod">
          <ac:chgData name="Sansão Hortegal" userId="c82852e4137ae1af" providerId="LiveId" clId="{9D2E911E-EB46-4474-9EF9-970EDA6F9D50}" dt="2025-09-01T22:49:29.548" v="88" actId="27636"/>
          <ac:spMkLst>
            <pc:docMk/>
            <pc:sldMk cId="3413736311" sldId="280"/>
            <ac:spMk id="2" creationId="{773EE463-E6DE-4A09-8AE9-17D5784E630F}"/>
          </ac:spMkLst>
        </pc:spChg>
      </pc:sldChg>
      <pc:sldChg chg="modSp del mod">
        <pc:chgData name="Sansão Hortegal" userId="c82852e4137ae1af" providerId="LiveId" clId="{9D2E911E-EB46-4474-9EF9-970EDA6F9D50}" dt="2025-09-01T22:53:13.149" v="170" actId="47"/>
        <pc:sldMkLst>
          <pc:docMk/>
          <pc:sldMk cId="2653197960" sldId="281"/>
        </pc:sldMkLst>
        <pc:spChg chg="mod">
          <ac:chgData name="Sansão Hortegal" userId="c82852e4137ae1af" providerId="LiveId" clId="{9D2E911E-EB46-4474-9EF9-970EDA6F9D50}" dt="2025-09-01T22:49:29.550" v="89" actId="27636"/>
          <ac:spMkLst>
            <pc:docMk/>
            <pc:sldMk cId="2653197960" sldId="281"/>
            <ac:spMk id="2" creationId="{7ED01B5F-7ED9-2BD3-A269-9361F7FD4C7F}"/>
          </ac:spMkLst>
        </pc:spChg>
        <pc:spChg chg="mod">
          <ac:chgData name="Sansão Hortegal" userId="c82852e4137ae1af" providerId="LiveId" clId="{9D2E911E-EB46-4474-9EF9-970EDA6F9D50}" dt="2025-09-01T22:50:39.356" v="120" actId="27636"/>
          <ac:spMkLst>
            <pc:docMk/>
            <pc:sldMk cId="2653197960" sldId="281"/>
            <ac:spMk id="3" creationId="{2A0AFF0D-33D3-659B-9119-43959D2F6863}"/>
          </ac:spMkLst>
        </pc:spChg>
      </pc:sldChg>
      <pc:sldChg chg="modSp del mod">
        <pc:chgData name="Sansão Hortegal" userId="c82852e4137ae1af" providerId="LiveId" clId="{9D2E911E-EB46-4474-9EF9-970EDA6F9D50}" dt="2025-09-01T22:53:13.391" v="171" actId="47"/>
        <pc:sldMkLst>
          <pc:docMk/>
          <pc:sldMk cId="985802143" sldId="282"/>
        </pc:sldMkLst>
        <pc:spChg chg="mod">
          <ac:chgData name="Sansão Hortegal" userId="c82852e4137ae1af" providerId="LiveId" clId="{9D2E911E-EB46-4474-9EF9-970EDA6F9D50}" dt="2025-09-01T22:49:29.551" v="90" actId="27636"/>
          <ac:spMkLst>
            <pc:docMk/>
            <pc:sldMk cId="985802143" sldId="282"/>
            <ac:spMk id="2" creationId="{1D3BDEA1-430C-D3A0-78F1-4E6E83763505}"/>
          </ac:spMkLst>
        </pc:spChg>
      </pc:sldChg>
      <pc:sldChg chg="modSp del mod">
        <pc:chgData name="Sansão Hortegal" userId="c82852e4137ae1af" providerId="LiveId" clId="{9D2E911E-EB46-4474-9EF9-970EDA6F9D50}" dt="2025-09-01T22:53:13.651" v="172" actId="47"/>
        <pc:sldMkLst>
          <pc:docMk/>
          <pc:sldMk cId="794984832" sldId="283"/>
        </pc:sldMkLst>
        <pc:spChg chg="mod">
          <ac:chgData name="Sansão Hortegal" userId="c82852e4137ae1af" providerId="LiveId" clId="{9D2E911E-EB46-4474-9EF9-970EDA6F9D50}" dt="2025-09-01T22:49:29.553" v="91" actId="27636"/>
          <ac:spMkLst>
            <pc:docMk/>
            <pc:sldMk cId="794984832" sldId="283"/>
            <ac:spMk id="2" creationId="{1E93EC59-E1B6-01CD-ABCC-7117C9CD70B7}"/>
          </ac:spMkLst>
        </pc:spChg>
      </pc:sldChg>
      <pc:sldChg chg="modSp del mod">
        <pc:chgData name="Sansão Hortegal" userId="c82852e4137ae1af" providerId="LiveId" clId="{9D2E911E-EB46-4474-9EF9-970EDA6F9D50}" dt="2025-09-01T22:53:13.875" v="173" actId="47"/>
        <pc:sldMkLst>
          <pc:docMk/>
          <pc:sldMk cId="931815579" sldId="284"/>
        </pc:sldMkLst>
        <pc:spChg chg="mod">
          <ac:chgData name="Sansão Hortegal" userId="c82852e4137ae1af" providerId="LiveId" clId="{9D2E911E-EB46-4474-9EF9-970EDA6F9D50}" dt="2025-09-01T22:49:29.555" v="92" actId="27636"/>
          <ac:spMkLst>
            <pc:docMk/>
            <pc:sldMk cId="931815579" sldId="284"/>
            <ac:spMk id="2" creationId="{6DB0914F-A8EE-37E2-333B-21A8C1927629}"/>
          </ac:spMkLst>
        </pc:spChg>
      </pc:sldChg>
      <pc:sldChg chg="modSp del mod">
        <pc:chgData name="Sansão Hortegal" userId="c82852e4137ae1af" providerId="LiveId" clId="{9D2E911E-EB46-4474-9EF9-970EDA6F9D50}" dt="2025-09-01T22:53:14.136" v="174" actId="47"/>
        <pc:sldMkLst>
          <pc:docMk/>
          <pc:sldMk cId="3164483149" sldId="285"/>
        </pc:sldMkLst>
        <pc:spChg chg="mod">
          <ac:chgData name="Sansão Hortegal" userId="c82852e4137ae1af" providerId="LiveId" clId="{9D2E911E-EB46-4474-9EF9-970EDA6F9D50}" dt="2025-09-01T22:49:29.557" v="93" actId="27636"/>
          <ac:spMkLst>
            <pc:docMk/>
            <pc:sldMk cId="3164483149" sldId="285"/>
            <ac:spMk id="2" creationId="{688184AF-4844-78E4-11AB-9685D610C964}"/>
          </ac:spMkLst>
        </pc:spChg>
      </pc:sldChg>
      <pc:sldChg chg="modSp del mod">
        <pc:chgData name="Sansão Hortegal" userId="c82852e4137ae1af" providerId="LiveId" clId="{9D2E911E-EB46-4474-9EF9-970EDA6F9D50}" dt="2025-09-01T22:53:14.352" v="175" actId="47"/>
        <pc:sldMkLst>
          <pc:docMk/>
          <pc:sldMk cId="726226509" sldId="286"/>
        </pc:sldMkLst>
        <pc:spChg chg="mod">
          <ac:chgData name="Sansão Hortegal" userId="c82852e4137ae1af" providerId="LiveId" clId="{9D2E911E-EB46-4474-9EF9-970EDA6F9D50}" dt="2025-09-01T22:49:29.558" v="94" actId="27636"/>
          <ac:spMkLst>
            <pc:docMk/>
            <pc:sldMk cId="726226509" sldId="286"/>
            <ac:spMk id="2" creationId="{2ECB3AFC-9F44-332F-6264-C80D72DBD494}"/>
          </ac:spMkLst>
        </pc:spChg>
      </pc:sldChg>
      <pc:sldChg chg="modSp del mod">
        <pc:chgData name="Sansão Hortegal" userId="c82852e4137ae1af" providerId="LiveId" clId="{9D2E911E-EB46-4474-9EF9-970EDA6F9D50}" dt="2025-09-01T22:53:14.531" v="176" actId="47"/>
        <pc:sldMkLst>
          <pc:docMk/>
          <pc:sldMk cId="1806564623" sldId="287"/>
        </pc:sldMkLst>
        <pc:spChg chg="mod">
          <ac:chgData name="Sansão Hortegal" userId="c82852e4137ae1af" providerId="LiveId" clId="{9D2E911E-EB46-4474-9EF9-970EDA6F9D50}" dt="2025-09-01T22:49:29.560" v="95" actId="27636"/>
          <ac:spMkLst>
            <pc:docMk/>
            <pc:sldMk cId="1806564623" sldId="287"/>
            <ac:spMk id="2" creationId="{05B15564-D231-EEB8-D193-F4EC3358D5DB}"/>
          </ac:spMkLst>
        </pc:spChg>
      </pc:sldChg>
      <pc:sldChg chg="modSp del mod">
        <pc:chgData name="Sansão Hortegal" userId="c82852e4137ae1af" providerId="LiveId" clId="{9D2E911E-EB46-4474-9EF9-970EDA6F9D50}" dt="2025-09-01T22:53:14.705" v="177" actId="47"/>
        <pc:sldMkLst>
          <pc:docMk/>
          <pc:sldMk cId="4150865260" sldId="288"/>
        </pc:sldMkLst>
        <pc:spChg chg="mod">
          <ac:chgData name="Sansão Hortegal" userId="c82852e4137ae1af" providerId="LiveId" clId="{9D2E911E-EB46-4474-9EF9-970EDA6F9D50}" dt="2025-09-01T22:49:29.562" v="96" actId="27636"/>
          <ac:spMkLst>
            <pc:docMk/>
            <pc:sldMk cId="4150865260" sldId="288"/>
            <ac:spMk id="2" creationId="{DD68FE07-3867-C159-B1B5-23146C06CA29}"/>
          </ac:spMkLst>
        </pc:spChg>
      </pc:sldChg>
      <pc:sldChg chg="modSp del mod">
        <pc:chgData name="Sansão Hortegal" userId="c82852e4137ae1af" providerId="LiveId" clId="{9D2E911E-EB46-4474-9EF9-970EDA6F9D50}" dt="2025-09-01T22:53:14.864" v="178" actId="47"/>
        <pc:sldMkLst>
          <pc:docMk/>
          <pc:sldMk cId="1676212270" sldId="289"/>
        </pc:sldMkLst>
        <pc:spChg chg="mod">
          <ac:chgData name="Sansão Hortegal" userId="c82852e4137ae1af" providerId="LiveId" clId="{9D2E911E-EB46-4474-9EF9-970EDA6F9D50}" dt="2025-09-01T22:49:29.563" v="97" actId="27636"/>
          <ac:spMkLst>
            <pc:docMk/>
            <pc:sldMk cId="1676212270" sldId="289"/>
            <ac:spMk id="2" creationId="{FA079495-EDCD-85D0-8CAF-DA9F22036F73}"/>
          </ac:spMkLst>
        </pc:spChg>
      </pc:sldChg>
      <pc:sldChg chg="modSp del mod">
        <pc:chgData name="Sansão Hortegal" userId="c82852e4137ae1af" providerId="LiveId" clId="{9D2E911E-EB46-4474-9EF9-970EDA6F9D50}" dt="2025-09-01T22:53:15.038" v="179" actId="47"/>
        <pc:sldMkLst>
          <pc:docMk/>
          <pc:sldMk cId="2030454488" sldId="290"/>
        </pc:sldMkLst>
        <pc:spChg chg="mod">
          <ac:chgData name="Sansão Hortegal" userId="c82852e4137ae1af" providerId="LiveId" clId="{9D2E911E-EB46-4474-9EF9-970EDA6F9D50}" dt="2025-09-01T22:49:29.565" v="98" actId="27636"/>
          <ac:spMkLst>
            <pc:docMk/>
            <pc:sldMk cId="2030454488" sldId="290"/>
            <ac:spMk id="2" creationId="{4C357323-BC55-5187-6F41-5AE9518A9FD5}"/>
          </ac:spMkLst>
        </pc:spChg>
      </pc:sldChg>
      <pc:sldChg chg="modSp del mod">
        <pc:chgData name="Sansão Hortegal" userId="c82852e4137ae1af" providerId="LiveId" clId="{9D2E911E-EB46-4474-9EF9-970EDA6F9D50}" dt="2025-09-01T22:53:15.206" v="180" actId="47"/>
        <pc:sldMkLst>
          <pc:docMk/>
          <pc:sldMk cId="3150670488" sldId="291"/>
        </pc:sldMkLst>
        <pc:spChg chg="mod">
          <ac:chgData name="Sansão Hortegal" userId="c82852e4137ae1af" providerId="LiveId" clId="{9D2E911E-EB46-4474-9EF9-970EDA6F9D50}" dt="2025-09-01T22:49:29.567" v="99" actId="27636"/>
          <ac:spMkLst>
            <pc:docMk/>
            <pc:sldMk cId="3150670488" sldId="291"/>
            <ac:spMk id="2" creationId="{E23BA957-3A0A-AFF7-B4A6-BDB6166B37E3}"/>
          </ac:spMkLst>
        </pc:spChg>
      </pc:sldChg>
      <pc:sldChg chg="modSp del mod">
        <pc:chgData name="Sansão Hortegal" userId="c82852e4137ae1af" providerId="LiveId" clId="{9D2E911E-EB46-4474-9EF9-970EDA6F9D50}" dt="2025-09-01T22:53:15.589" v="181" actId="47"/>
        <pc:sldMkLst>
          <pc:docMk/>
          <pc:sldMk cId="2550028110" sldId="292"/>
        </pc:sldMkLst>
        <pc:spChg chg="mod">
          <ac:chgData name="Sansão Hortegal" userId="c82852e4137ae1af" providerId="LiveId" clId="{9D2E911E-EB46-4474-9EF9-970EDA6F9D50}" dt="2025-09-01T22:49:29.568" v="100" actId="27636"/>
          <ac:spMkLst>
            <pc:docMk/>
            <pc:sldMk cId="2550028110" sldId="292"/>
            <ac:spMk id="2" creationId="{F21FCEC7-A333-B18D-FBFB-46188E2B3800}"/>
          </ac:spMkLst>
        </pc:spChg>
      </pc:sldChg>
      <pc:sldChg chg="modSp del mod">
        <pc:chgData name="Sansão Hortegal" userId="c82852e4137ae1af" providerId="LiveId" clId="{9D2E911E-EB46-4474-9EF9-970EDA6F9D50}" dt="2025-09-01T22:53:15.797" v="182" actId="47"/>
        <pc:sldMkLst>
          <pc:docMk/>
          <pc:sldMk cId="1950539141" sldId="293"/>
        </pc:sldMkLst>
        <pc:spChg chg="mod">
          <ac:chgData name="Sansão Hortegal" userId="c82852e4137ae1af" providerId="LiveId" clId="{9D2E911E-EB46-4474-9EF9-970EDA6F9D50}" dt="2025-09-01T22:49:29.572" v="101" actId="27636"/>
          <ac:spMkLst>
            <pc:docMk/>
            <pc:sldMk cId="1950539141" sldId="293"/>
            <ac:spMk id="2" creationId="{8D0B1974-4CB3-BF72-7E88-58CFB644F747}"/>
          </ac:spMkLst>
        </pc:spChg>
      </pc:sldChg>
      <pc:sldChg chg="modSp del mod">
        <pc:chgData name="Sansão Hortegal" userId="c82852e4137ae1af" providerId="LiveId" clId="{9D2E911E-EB46-4474-9EF9-970EDA6F9D50}" dt="2025-09-01T22:53:15.965" v="183" actId="47"/>
        <pc:sldMkLst>
          <pc:docMk/>
          <pc:sldMk cId="239251651" sldId="294"/>
        </pc:sldMkLst>
        <pc:spChg chg="mod">
          <ac:chgData name="Sansão Hortegal" userId="c82852e4137ae1af" providerId="LiveId" clId="{9D2E911E-EB46-4474-9EF9-970EDA6F9D50}" dt="2025-09-01T22:49:29.573" v="102" actId="27636"/>
          <ac:spMkLst>
            <pc:docMk/>
            <pc:sldMk cId="239251651" sldId="294"/>
            <ac:spMk id="2" creationId="{5071408B-CCB2-0CA9-984B-7DD79ED8457C}"/>
          </ac:spMkLst>
        </pc:spChg>
      </pc:sldChg>
      <pc:sldChg chg="modSp del mod">
        <pc:chgData name="Sansão Hortegal" userId="c82852e4137ae1af" providerId="LiveId" clId="{9D2E911E-EB46-4474-9EF9-970EDA6F9D50}" dt="2025-09-01T22:53:16.130" v="184" actId="47"/>
        <pc:sldMkLst>
          <pc:docMk/>
          <pc:sldMk cId="3317434568" sldId="295"/>
        </pc:sldMkLst>
        <pc:spChg chg="mod">
          <ac:chgData name="Sansão Hortegal" userId="c82852e4137ae1af" providerId="LiveId" clId="{9D2E911E-EB46-4474-9EF9-970EDA6F9D50}" dt="2025-09-01T22:49:29.575" v="103" actId="27636"/>
          <ac:spMkLst>
            <pc:docMk/>
            <pc:sldMk cId="3317434568" sldId="295"/>
            <ac:spMk id="2" creationId="{99F14473-2F44-9B04-D939-C89512FD2B3A}"/>
          </ac:spMkLst>
        </pc:spChg>
        <pc:spChg chg="mod">
          <ac:chgData name="Sansão Hortegal" userId="c82852e4137ae1af" providerId="LiveId" clId="{9D2E911E-EB46-4474-9EF9-970EDA6F9D50}" dt="2025-09-01T22:50:39.374" v="121" actId="27636"/>
          <ac:spMkLst>
            <pc:docMk/>
            <pc:sldMk cId="3317434568" sldId="295"/>
            <ac:spMk id="3" creationId="{581FD010-B932-92B3-472B-D37F2A1CA422}"/>
          </ac:spMkLst>
        </pc:spChg>
      </pc:sldChg>
      <pc:sldChg chg="modSp del mod">
        <pc:chgData name="Sansão Hortegal" userId="c82852e4137ae1af" providerId="LiveId" clId="{9D2E911E-EB46-4474-9EF9-970EDA6F9D50}" dt="2025-09-01T22:53:16.318" v="185" actId="47"/>
        <pc:sldMkLst>
          <pc:docMk/>
          <pc:sldMk cId="1746367339" sldId="296"/>
        </pc:sldMkLst>
        <pc:spChg chg="mod">
          <ac:chgData name="Sansão Hortegal" userId="c82852e4137ae1af" providerId="LiveId" clId="{9D2E911E-EB46-4474-9EF9-970EDA6F9D50}" dt="2025-09-01T22:49:29.577" v="104" actId="27636"/>
          <ac:spMkLst>
            <pc:docMk/>
            <pc:sldMk cId="1746367339" sldId="296"/>
            <ac:spMk id="2" creationId="{A456BE78-A240-96E2-961A-276E4DABDC9E}"/>
          </ac:spMkLst>
        </pc:spChg>
      </pc:sldChg>
      <pc:sldChg chg="modSp del mod">
        <pc:chgData name="Sansão Hortegal" userId="c82852e4137ae1af" providerId="LiveId" clId="{9D2E911E-EB46-4474-9EF9-970EDA6F9D50}" dt="2025-09-01T22:53:16.502" v="186" actId="47"/>
        <pc:sldMkLst>
          <pc:docMk/>
          <pc:sldMk cId="2328151121" sldId="297"/>
        </pc:sldMkLst>
        <pc:spChg chg="mod">
          <ac:chgData name="Sansão Hortegal" userId="c82852e4137ae1af" providerId="LiveId" clId="{9D2E911E-EB46-4474-9EF9-970EDA6F9D50}" dt="2025-09-01T22:49:29.579" v="105" actId="27636"/>
          <ac:spMkLst>
            <pc:docMk/>
            <pc:sldMk cId="2328151121" sldId="297"/>
            <ac:spMk id="2" creationId="{E0A83E2A-C4FB-2826-F2D4-34C87694F755}"/>
          </ac:spMkLst>
        </pc:spChg>
      </pc:sldChg>
      <pc:sldChg chg="modSp del mod">
        <pc:chgData name="Sansão Hortegal" userId="c82852e4137ae1af" providerId="LiveId" clId="{9D2E911E-EB46-4474-9EF9-970EDA6F9D50}" dt="2025-09-01T22:53:16.670" v="187" actId="47"/>
        <pc:sldMkLst>
          <pc:docMk/>
          <pc:sldMk cId="372552392" sldId="298"/>
        </pc:sldMkLst>
        <pc:spChg chg="mod">
          <ac:chgData name="Sansão Hortegal" userId="c82852e4137ae1af" providerId="LiveId" clId="{9D2E911E-EB46-4474-9EF9-970EDA6F9D50}" dt="2025-09-01T22:49:29.580" v="106" actId="27636"/>
          <ac:spMkLst>
            <pc:docMk/>
            <pc:sldMk cId="372552392" sldId="298"/>
            <ac:spMk id="2" creationId="{41EFD8F4-1598-3CF5-DEA5-4028BAF0CAC1}"/>
          </ac:spMkLst>
        </pc:spChg>
      </pc:sldChg>
      <pc:sldChg chg="modSp del mod">
        <pc:chgData name="Sansão Hortegal" userId="c82852e4137ae1af" providerId="LiveId" clId="{9D2E911E-EB46-4474-9EF9-970EDA6F9D50}" dt="2025-09-01T22:53:16.841" v="188" actId="47"/>
        <pc:sldMkLst>
          <pc:docMk/>
          <pc:sldMk cId="2737206718" sldId="299"/>
        </pc:sldMkLst>
        <pc:spChg chg="mod">
          <ac:chgData name="Sansão Hortegal" userId="c82852e4137ae1af" providerId="LiveId" clId="{9D2E911E-EB46-4474-9EF9-970EDA6F9D50}" dt="2025-09-01T22:49:29.582" v="107" actId="27636"/>
          <ac:spMkLst>
            <pc:docMk/>
            <pc:sldMk cId="2737206718" sldId="299"/>
            <ac:spMk id="2" creationId="{DAA856AA-A8B8-A057-8098-DF88D45506F5}"/>
          </ac:spMkLst>
        </pc:spChg>
      </pc:sldChg>
      <pc:sldChg chg="modSp del mod">
        <pc:chgData name="Sansão Hortegal" userId="c82852e4137ae1af" providerId="LiveId" clId="{9D2E911E-EB46-4474-9EF9-970EDA6F9D50}" dt="2025-09-01T22:53:17.010" v="189" actId="47"/>
        <pc:sldMkLst>
          <pc:docMk/>
          <pc:sldMk cId="1722859765" sldId="300"/>
        </pc:sldMkLst>
        <pc:spChg chg="mod">
          <ac:chgData name="Sansão Hortegal" userId="c82852e4137ae1af" providerId="LiveId" clId="{9D2E911E-EB46-4474-9EF9-970EDA6F9D50}" dt="2025-09-01T22:49:29.584" v="108" actId="27636"/>
          <ac:spMkLst>
            <pc:docMk/>
            <pc:sldMk cId="1722859765" sldId="300"/>
            <ac:spMk id="2" creationId="{086C27B7-C4A7-0CDE-83A6-76410F143230}"/>
          </ac:spMkLst>
        </pc:spChg>
      </pc:sldChg>
      <pc:sldChg chg="modSp del mod">
        <pc:chgData name="Sansão Hortegal" userId="c82852e4137ae1af" providerId="LiveId" clId="{9D2E911E-EB46-4474-9EF9-970EDA6F9D50}" dt="2025-09-01T22:53:17.202" v="190" actId="47"/>
        <pc:sldMkLst>
          <pc:docMk/>
          <pc:sldMk cId="3358829752" sldId="301"/>
        </pc:sldMkLst>
        <pc:spChg chg="mod">
          <ac:chgData name="Sansão Hortegal" userId="c82852e4137ae1af" providerId="LiveId" clId="{9D2E911E-EB46-4474-9EF9-970EDA6F9D50}" dt="2025-09-01T22:49:29.586" v="109" actId="27636"/>
          <ac:spMkLst>
            <pc:docMk/>
            <pc:sldMk cId="3358829752" sldId="301"/>
            <ac:spMk id="2" creationId="{73820B9E-F748-D4DC-95A0-5A28D11F8056}"/>
          </ac:spMkLst>
        </pc:spChg>
        <pc:spChg chg="mod">
          <ac:chgData name="Sansão Hortegal" userId="c82852e4137ae1af" providerId="LiveId" clId="{9D2E911E-EB46-4474-9EF9-970EDA6F9D50}" dt="2025-09-01T22:50:39.382" v="122" actId="27636"/>
          <ac:spMkLst>
            <pc:docMk/>
            <pc:sldMk cId="3358829752" sldId="301"/>
            <ac:spMk id="3" creationId="{E1A83663-295C-7F0A-6900-AD335863F97D}"/>
          </ac:spMkLst>
        </pc:spChg>
      </pc:sldChg>
      <pc:sldChg chg="modSp del mod">
        <pc:chgData name="Sansão Hortegal" userId="c82852e4137ae1af" providerId="LiveId" clId="{9D2E911E-EB46-4474-9EF9-970EDA6F9D50}" dt="2025-09-01T22:53:17.658" v="191" actId="47"/>
        <pc:sldMkLst>
          <pc:docMk/>
          <pc:sldMk cId="3670010407" sldId="302"/>
        </pc:sldMkLst>
        <pc:spChg chg="mod">
          <ac:chgData name="Sansão Hortegal" userId="c82852e4137ae1af" providerId="LiveId" clId="{9D2E911E-EB46-4474-9EF9-970EDA6F9D50}" dt="2025-09-01T22:49:29.587" v="110" actId="27636"/>
          <ac:spMkLst>
            <pc:docMk/>
            <pc:sldMk cId="3670010407" sldId="302"/>
            <ac:spMk id="2" creationId="{7C58C274-3756-75D9-77FB-04D162C63397}"/>
          </ac:spMkLst>
        </pc:spChg>
      </pc:sldChg>
      <pc:sldChg chg="modSp del mod">
        <pc:chgData name="Sansão Hortegal" userId="c82852e4137ae1af" providerId="LiveId" clId="{9D2E911E-EB46-4474-9EF9-970EDA6F9D50}" dt="2025-09-01T22:53:17.837" v="192" actId="47"/>
        <pc:sldMkLst>
          <pc:docMk/>
          <pc:sldMk cId="2607665255" sldId="303"/>
        </pc:sldMkLst>
        <pc:spChg chg="mod">
          <ac:chgData name="Sansão Hortegal" userId="c82852e4137ae1af" providerId="LiveId" clId="{9D2E911E-EB46-4474-9EF9-970EDA6F9D50}" dt="2025-09-01T22:49:29.589" v="111" actId="27636"/>
          <ac:spMkLst>
            <pc:docMk/>
            <pc:sldMk cId="2607665255" sldId="303"/>
            <ac:spMk id="2" creationId="{D0E1DC22-BA4D-9899-6305-3665C6BDB7C3}"/>
          </ac:spMkLst>
        </pc:spChg>
      </pc:sldChg>
      <pc:sldChg chg="modSp del mod">
        <pc:chgData name="Sansão Hortegal" userId="c82852e4137ae1af" providerId="LiveId" clId="{9D2E911E-EB46-4474-9EF9-970EDA6F9D50}" dt="2025-09-01T22:53:18.014" v="193" actId="47"/>
        <pc:sldMkLst>
          <pc:docMk/>
          <pc:sldMk cId="2707468727" sldId="304"/>
        </pc:sldMkLst>
        <pc:spChg chg="mod">
          <ac:chgData name="Sansão Hortegal" userId="c82852e4137ae1af" providerId="LiveId" clId="{9D2E911E-EB46-4474-9EF9-970EDA6F9D50}" dt="2025-09-01T22:49:29.591" v="112" actId="27636"/>
          <ac:spMkLst>
            <pc:docMk/>
            <pc:sldMk cId="2707468727" sldId="304"/>
            <ac:spMk id="2" creationId="{2334554C-488D-061F-D2BA-B74A004B1868}"/>
          </ac:spMkLst>
        </pc:spChg>
      </pc:sldChg>
      <pc:sldChg chg="modSp del mod">
        <pc:chgData name="Sansão Hortegal" userId="c82852e4137ae1af" providerId="LiveId" clId="{9D2E911E-EB46-4474-9EF9-970EDA6F9D50}" dt="2025-09-01T22:53:18.607" v="194" actId="47"/>
        <pc:sldMkLst>
          <pc:docMk/>
          <pc:sldMk cId="616562868" sldId="305"/>
        </pc:sldMkLst>
        <pc:spChg chg="mod">
          <ac:chgData name="Sansão Hortegal" userId="c82852e4137ae1af" providerId="LiveId" clId="{9D2E911E-EB46-4474-9EF9-970EDA6F9D50}" dt="2025-09-01T22:49:29.593" v="113" actId="27636"/>
          <ac:spMkLst>
            <pc:docMk/>
            <pc:sldMk cId="616562868" sldId="305"/>
            <ac:spMk id="2" creationId="{8658008F-5088-2986-EB7B-58311C14480E}"/>
          </ac:spMkLst>
        </pc:spChg>
      </pc:sldChg>
      <pc:sldChg chg="modSp del mod">
        <pc:chgData name="Sansão Hortegal" userId="c82852e4137ae1af" providerId="LiveId" clId="{9D2E911E-EB46-4474-9EF9-970EDA6F9D50}" dt="2025-09-01T22:53:18.836" v="195" actId="47"/>
        <pc:sldMkLst>
          <pc:docMk/>
          <pc:sldMk cId="1221735743" sldId="306"/>
        </pc:sldMkLst>
        <pc:spChg chg="mod">
          <ac:chgData name="Sansão Hortegal" userId="c82852e4137ae1af" providerId="LiveId" clId="{9D2E911E-EB46-4474-9EF9-970EDA6F9D50}" dt="2025-09-01T22:49:29.595" v="114" actId="27636"/>
          <ac:spMkLst>
            <pc:docMk/>
            <pc:sldMk cId="1221735743" sldId="306"/>
            <ac:spMk id="2" creationId="{C895D1EA-342D-C1C7-B292-5EABB8504866}"/>
          </ac:spMkLst>
        </pc:spChg>
      </pc:sldChg>
      <pc:sldChg chg="modSp add del mod">
        <pc:chgData name="Sansão Hortegal" userId="c82852e4137ae1af" providerId="LiveId" clId="{9D2E911E-EB46-4474-9EF9-970EDA6F9D50}" dt="2025-09-01T22:53:21.651" v="198" actId="47"/>
        <pc:sldMkLst>
          <pc:docMk/>
          <pc:sldMk cId="559983004" sldId="307"/>
        </pc:sldMkLst>
        <pc:spChg chg="mod">
          <ac:chgData name="Sansão Hortegal" userId="c82852e4137ae1af" providerId="LiveId" clId="{9D2E911E-EB46-4474-9EF9-970EDA6F9D50}" dt="2025-09-01T22:49:29.596" v="115" actId="27636"/>
          <ac:spMkLst>
            <pc:docMk/>
            <pc:sldMk cId="559983004" sldId="307"/>
            <ac:spMk id="2" creationId="{F7336921-53E0-77B4-C613-42409F5E287B}"/>
          </ac:spMkLst>
        </pc:spChg>
      </pc:sldChg>
      <pc:sldMasterChg chg="modSldLayout">
        <pc:chgData name="Sansão Hortegal" userId="c82852e4137ae1af" providerId="LiveId" clId="{9D2E911E-EB46-4474-9EF9-970EDA6F9D50}" dt="2025-09-02T13:58:40.941" v="277" actId="20577"/>
        <pc:sldMasterMkLst>
          <pc:docMk/>
          <pc:sldMasterMk cId="4128706020" sldId="2147483648"/>
        </pc:sldMasterMkLst>
        <pc:sldLayoutChg chg="modSp mod setBg">
          <pc:chgData name="Sansão Hortegal" userId="c82852e4137ae1af" providerId="LiveId" clId="{9D2E911E-EB46-4474-9EF9-970EDA6F9D50}" dt="2025-09-02T13:50:16.879" v="266" actId="207"/>
          <pc:sldLayoutMkLst>
            <pc:docMk/>
            <pc:sldMasterMk cId="4128706020" sldId="2147483648"/>
            <pc:sldLayoutMk cId="979270765" sldId="2147483649"/>
          </pc:sldLayoutMkLst>
          <pc:spChg chg="mod">
            <ac:chgData name="Sansão Hortegal" userId="c82852e4137ae1af" providerId="LiveId" clId="{9D2E911E-EB46-4474-9EF9-970EDA6F9D50}" dt="2025-09-02T13:45:24.538" v="216" actId="14100"/>
            <ac:spMkLst>
              <pc:docMk/>
              <pc:sldMasterMk cId="4128706020" sldId="2147483648"/>
              <pc:sldLayoutMk cId="979270765" sldId="2147483649"/>
              <ac:spMk id="3" creationId="{2D3CBD95-4D2A-D258-655F-A75DF20233C8}"/>
            </ac:spMkLst>
          </pc:spChg>
          <pc:spChg chg="mod">
            <ac:chgData name="Sansão Hortegal" userId="c82852e4137ae1af" providerId="LiveId" clId="{9D2E911E-EB46-4474-9EF9-970EDA6F9D50}" dt="2025-09-02T13:50:16.879" v="266" actId="207"/>
            <ac:spMkLst>
              <pc:docMk/>
              <pc:sldMasterMk cId="4128706020" sldId="2147483648"/>
              <pc:sldLayoutMk cId="979270765" sldId="2147483649"/>
              <ac:spMk id="9" creationId="{13627410-EE42-346C-547E-3BD1B6F8C71E}"/>
            </ac:spMkLst>
          </pc:spChg>
        </pc:sldLayoutChg>
        <pc:sldLayoutChg chg="modSp mod setBg">
          <pc:chgData name="Sansão Hortegal" userId="c82852e4137ae1af" providerId="LiveId" clId="{9D2E911E-EB46-4474-9EF9-970EDA6F9D50}" dt="2025-09-02T13:58:40.941" v="277" actId="20577"/>
          <pc:sldLayoutMkLst>
            <pc:docMk/>
            <pc:sldMasterMk cId="4128706020" sldId="2147483648"/>
            <pc:sldLayoutMk cId="3714783114" sldId="2147483650"/>
          </pc:sldLayoutMkLst>
          <pc:spChg chg="mod">
            <ac:chgData name="Sansão Hortegal" userId="c82852e4137ae1af" providerId="LiveId" clId="{9D2E911E-EB46-4474-9EF9-970EDA6F9D50}" dt="2025-09-02T13:58:40.941" v="277" actId="20577"/>
            <ac:spMkLst>
              <pc:docMk/>
              <pc:sldMasterMk cId="4128706020" sldId="2147483648"/>
              <pc:sldLayoutMk cId="3714783114" sldId="2147483650"/>
              <ac:spMk id="3" creationId="{BD83606C-4492-4770-D2C0-FCA0A297A82C}"/>
            </ac:spMkLst>
          </pc:spChg>
          <pc:spChg chg="mod">
            <ac:chgData name="Sansão Hortegal" userId="c82852e4137ae1af" providerId="LiveId" clId="{9D2E911E-EB46-4474-9EF9-970EDA6F9D50}" dt="2025-09-02T13:48:40.154" v="265" actId="1035"/>
            <ac:spMkLst>
              <pc:docMk/>
              <pc:sldMasterMk cId="4128706020" sldId="2147483648"/>
              <pc:sldLayoutMk cId="3714783114" sldId="2147483650"/>
              <ac:spMk id="8" creationId="{B256BFA4-0ABA-0E24-CA83-36621096131A}"/>
            </ac:spMkLst>
          </pc:spChg>
          <pc:spChg chg="mod">
            <ac:chgData name="Sansão Hortegal" userId="c82852e4137ae1af" providerId="LiveId" clId="{9D2E911E-EB46-4474-9EF9-970EDA6F9D50}" dt="2025-09-02T13:46:26.757" v="228" actId="14100"/>
            <ac:spMkLst>
              <pc:docMk/>
              <pc:sldMasterMk cId="4128706020" sldId="2147483648"/>
              <pc:sldLayoutMk cId="3714783114" sldId="2147483650"/>
              <ac:spMk id="10" creationId="{4CB7515C-8B2D-B3F1-4070-064E42FB624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44903-3457-4039-BA4A-60514612ACF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E248-7F3F-4909-A1B9-3015C5041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D3CBD95-4D2A-D258-655F-A75DF20233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747" y="6069203"/>
            <a:ext cx="11410065" cy="60420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Autores e Coautores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3627410-EE42-346C-547E-3BD1B6F8C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747" y="4501662"/>
            <a:ext cx="11410065" cy="15490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000">
                <a:solidFill>
                  <a:srgbClr val="B58024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97927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F1A47-A7DA-816A-E269-2EDA0D08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6981D6-899D-F1C0-3196-1477638DF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60972-9D8E-CF27-D510-7FDE55B4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1E008-A141-00AB-E86F-36C4BF48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C3059-999E-1D54-411E-34FCD466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84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5BD6FB-7D70-1328-F573-CD7397219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6D88A-CC84-6C7E-5E68-CF166800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1D12EA-1ABF-82D1-6CED-1CBD0DDF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B3C14-785C-5979-2690-29B9368A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D69DE-561F-C020-63EE-86F7FA6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43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256BFA4-0ABA-0E24-CA83-366210961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898" y="238551"/>
            <a:ext cx="10374904" cy="58280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 b="1">
                <a:solidFill>
                  <a:srgbClr val="B58024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CB7515C-8B2D-B3F1-4070-064E42FB62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1013" y="1298960"/>
            <a:ext cx="11764675" cy="497121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Bell MT" panose="02020503060305020303" pitchFamily="18" charset="0"/>
              </a:defRPr>
            </a:lvl2pPr>
            <a:lvl3pPr>
              <a:defRPr>
                <a:latin typeface="Bell MT" panose="02020503060305020303" pitchFamily="18" charset="0"/>
              </a:defRPr>
            </a:lvl3pPr>
            <a:lvl4pPr>
              <a:defRPr>
                <a:latin typeface="Bell MT" panose="02020503060305020303" pitchFamily="18" charset="0"/>
              </a:defRPr>
            </a:lvl4pPr>
            <a:lvl5pPr>
              <a:defRPr>
                <a:latin typeface="Bell MT" panose="02020503060305020303" pitchFamily="18" charset="0"/>
              </a:defRPr>
            </a:lvl5pPr>
          </a:lstStyle>
          <a:p>
            <a:pPr lvl="0"/>
            <a:r>
              <a:rPr lang="pt-BR" dirty="0"/>
              <a:t>Inserir conteúdo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76AE605-46FE-E74F-2E5B-CCF065F5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442710"/>
            <a:ext cx="657225" cy="190814"/>
          </a:xfrm>
        </p:spPr>
        <p:txBody>
          <a:bodyPr anchor="ctr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2751239-973F-4C05-9DD6-18F2DB3B3AA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83606C-4492-4770-D2C0-FCA0A297A82C}"/>
              </a:ext>
            </a:extLst>
          </p:cNvPr>
          <p:cNvSpPr txBox="1"/>
          <p:nvPr userDrawn="1"/>
        </p:nvSpPr>
        <p:spPr>
          <a:xfrm>
            <a:off x="1639824" y="6426352"/>
            <a:ext cx="9454896" cy="4143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00" b="0" i="0" dirty="0">
                <a:solidFill>
                  <a:srgbClr val="000000"/>
                </a:solidFill>
                <a:effectLst/>
                <a:latin typeface="+mj-lt"/>
              </a:rPr>
              <a:t>X Encontro Maranhense sobre Educação, Mulheres e Relações de Gênero no Cotidiano Escolar; e X Simpósio Maranhense de Pesquisadoras (es) Sobre Mulher, Relações de Gênero e Educação : Mulheres professoras nas literaturas: científicas, acadêmicas e religiosas – UFMA 2025 | ememce.shcomunicacao.com</a:t>
            </a:r>
            <a:endParaRPr lang="pt-BR" sz="10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8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85E31-A133-3868-9A66-0E1CFFC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E0472-82DF-C34C-21DC-74B8E564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DF8DC-C79C-7E75-3D96-B757424E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FBE90-8D26-8B09-32FD-B727D96A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E42A7-33E1-BC4B-69FF-8B9BC30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B73EA-852A-40DA-04D9-A3100E44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ADD522-C664-7154-0531-575CF6CB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06F2AC-5733-2BEB-2125-B00730F0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3EBF06-CC8D-9D02-19FF-1B0322AC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F90196-A417-907A-0A97-E57B151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79C2BA-81B9-A849-32ED-2F88316B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49E80-8014-FEE6-FB3F-21FC05B2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78A7B-5D1B-7B87-B73B-98D8B28B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4545CE-31BE-B7E7-710F-99271B93B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10403B-612F-00DA-8753-C230DDE1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AB8B88-1F1B-0DDD-DF11-72D543EA7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A6FEAF-F79D-8F84-89FA-28EA2372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866E3F-9B51-5259-CE1D-8160F0DC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8CE3C7-CFF2-AA20-9EE8-6090AB2B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DC5E-C5E9-D795-8686-FFC4ABB8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F4B5E7-FB02-D0D3-E671-CFD5AB7E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449734-A4A7-A463-9E01-5FF258D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23E827-2148-431E-E5A7-42D3DCD6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CA23AC-33A1-E34B-782A-1F5F6D0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BF2534-BDFE-34C3-BFB7-8500DC2E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1F5923-5635-A8D2-6AB0-F8058A79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C976-94C6-4967-5E26-A594604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EF587-063C-79DD-77B5-61677A7F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51D962-8A42-CF15-FB07-D52BE6A7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5B1414-2A7C-8108-322F-7BDD30AF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1A938F-6B7C-7F6D-609B-207F3675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0D5233-11F4-65C0-7A29-DB5AEDC1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8A398-643B-6321-57DE-5ADFEE87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B0ED83-2196-2650-FC16-D0DD6DE9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5A9BFA-F604-ED47-D757-5DEF26D7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355DE1-5CFD-01AD-5441-6CD3EFE8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A2BD3C-B74D-C743-66BE-2E0E4E0C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5896E8-3C03-5B1E-70CE-00A2D57E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8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1EA613-479B-4EFC-7BB7-0AA3AFFF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EF2AF-B4B4-CA56-57B2-9E2B0387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B28A1-B32A-00C6-9EB5-302A48405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571A9-66B8-26C7-6847-AAB91CE1C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EC8277-136A-F7A6-571D-622A77830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7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FB23BA4-6672-A563-B594-B0F743E6E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7C0693-5272-EF7C-0167-22391EE80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43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10D4BD6-CFBB-0545-2BC2-E67ED2B61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AD81E-2FE7-EAA4-AC69-02351010E8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A3590F-F96C-1F23-3D0E-E8383FF6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758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Aharoni</vt:lpstr>
      <vt:lpstr>Arial</vt:lpstr>
      <vt:lpstr>Bell MT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Sansão Hortegal Neto</dc:creator>
  <cp:lastModifiedBy>Sansão Hortegal</cp:lastModifiedBy>
  <cp:revision>2</cp:revision>
  <dcterms:created xsi:type="dcterms:W3CDTF">2022-08-03T11:57:15Z</dcterms:created>
  <dcterms:modified xsi:type="dcterms:W3CDTF">2025-09-02T13:58:49Z</dcterms:modified>
</cp:coreProperties>
</file>