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761163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000000"/>
          </p15:clr>
        </p15:guide>
        <p15:guide id="2" pos="10205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VXnlLYEGzwwImQFUa9M8GvNMn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1E8E3A-8E35-4DF3-9040-BF3FB0226D02}">
  <a:tblStyle styleId="{231E8E3A-8E35-4DF3-9040-BF3FB0226D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" d="100"/>
          <a:sy n="10" d="100"/>
        </p:scale>
        <p:origin x="3840" y="1152"/>
      </p:cViewPr>
      <p:guideLst>
        <p:guide orient="horz" pos="13607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3052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29050" y="0"/>
            <a:ext cx="293052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22488" y="1243013"/>
            <a:ext cx="251618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8"/>
            <a:ext cx="293052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22488" y="1243013"/>
            <a:ext cx="251618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" name="Google Shape;81;p1:notes"/>
          <p:cNvSpPr txBox="1">
            <a:spLocks noGrp="1"/>
          </p:cNvSpPr>
          <p:nvPr>
            <p:ph type="sldNum" idx="12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userDrawn="1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/>
          <p:nvPr userDrawn="1"/>
        </p:nvSpPr>
        <p:spPr>
          <a:xfrm>
            <a:off x="25" y="42946750"/>
            <a:ext cx="32399400" cy="2538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06">
          <p15:clr>
            <a:srgbClr val="FBAE40"/>
          </p15:clr>
        </p15:guide>
        <p15:guide id="2" pos="102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 rot="5400000">
            <a:off x="8704130" y="16515385"/>
            <a:ext cx="36860545" cy="728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-6145542" y="9495538"/>
            <a:ext cx="36860545" cy="2132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2559320" y="27760414"/>
            <a:ext cx="27539395" cy="858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898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2559320" y="18310277"/>
            <a:ext cx="27539395" cy="9450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rgbClr val="888888"/>
              </a:buClr>
              <a:buSzPts val="9500"/>
              <a:buNone/>
              <a:defRPr sz="9499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888888"/>
              </a:buClr>
              <a:buSzPts val="8500"/>
              <a:buNone/>
              <a:defRPr sz="8499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rgbClr val="888888"/>
              </a:buClr>
              <a:buSzPts val="7600"/>
              <a:buNone/>
              <a:defRPr sz="7599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59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59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59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59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59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888888"/>
              </a:buClr>
              <a:buSzPts val="6600"/>
              <a:buNone/>
              <a:defRPr sz="659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1620600" y="1730184"/>
            <a:ext cx="2915808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1619964" y="10080153"/>
            <a:ext cx="14309686" cy="2851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1066800" algn="l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199"/>
            </a:lvl1pPr>
            <a:lvl2pPr marL="914400" lvl="1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299"/>
            </a:lvl2pPr>
            <a:lvl3pPr marL="1371600" lvl="2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499"/>
            </a:lvl3pPr>
            <a:lvl4pPr marL="1828800" lvl="3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499"/>
            </a:lvl4pPr>
            <a:lvl5pPr marL="2286000" lvl="4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499"/>
            </a:lvl5pPr>
            <a:lvl6pPr marL="2743200" lvl="5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6pPr>
            <a:lvl7pPr marL="3200400" lvl="6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7pPr>
            <a:lvl8pPr marL="3657600" lvl="7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8pPr>
            <a:lvl9pPr marL="4114800" lvl="8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16469639" y="10080153"/>
            <a:ext cx="14309686" cy="2851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1066800" algn="l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•"/>
              <a:defRPr sz="13199"/>
            </a:lvl1pPr>
            <a:lvl2pPr marL="914400" lvl="1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–"/>
              <a:defRPr sz="11299"/>
            </a:lvl2pPr>
            <a:lvl3pPr marL="1371600" lvl="2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499"/>
            </a:lvl3pPr>
            <a:lvl4pPr marL="1828800" lvl="3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–"/>
              <a:defRPr sz="8499"/>
            </a:lvl4pPr>
            <a:lvl5pPr marL="2286000" lvl="4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»"/>
              <a:defRPr sz="8499"/>
            </a:lvl5pPr>
            <a:lvl6pPr marL="2743200" lvl="5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6pPr>
            <a:lvl7pPr marL="3200400" lvl="6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7pPr>
            <a:lvl8pPr marL="3657600" lvl="7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8pPr>
            <a:lvl9pPr marL="4114800" lvl="8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620600" y="1730184"/>
            <a:ext cx="2915808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619965" y="9670146"/>
            <a:ext cx="14315312" cy="403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sz="11299" b="1"/>
            </a:lvl1pPr>
            <a:lvl2pPr marL="914400" lvl="1" indent="-22860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None/>
              <a:defRPr sz="9499" b="1"/>
            </a:lvl2pPr>
            <a:lvl3pPr marL="1371600" lvl="2" indent="-2286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499" b="1"/>
            </a:lvl3pPr>
            <a:lvl4pPr marL="1828800" lvl="3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4pPr>
            <a:lvl5pPr marL="2286000" lvl="4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5pPr>
            <a:lvl6pPr marL="2743200" lvl="5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6pPr>
            <a:lvl7pPr marL="3200400" lvl="6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7pPr>
            <a:lvl8pPr marL="3657600" lvl="7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8pPr>
            <a:lvl9pPr marL="4114800" lvl="8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1619965" y="13700203"/>
            <a:ext cx="14315312" cy="24890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299"/>
            </a:lvl1pPr>
            <a:lvl2pPr marL="914400" lvl="1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499"/>
            </a:lvl2pPr>
            <a:lvl3pPr marL="1371600" lvl="2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3pPr>
            <a:lvl4pPr marL="1828800" lvl="3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–"/>
              <a:defRPr sz="7599"/>
            </a:lvl4pPr>
            <a:lvl5pPr marL="2286000" lvl="4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»"/>
              <a:defRPr sz="7599"/>
            </a:lvl5pPr>
            <a:lvl6pPr marL="2743200" lvl="5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6pPr>
            <a:lvl7pPr marL="3200400" lvl="6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7pPr>
            <a:lvl8pPr marL="3657600" lvl="7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8pPr>
            <a:lvl9pPr marL="4114800" lvl="8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16458390" y="9670146"/>
            <a:ext cx="14320935" cy="403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None/>
              <a:defRPr sz="11299" b="1"/>
            </a:lvl1pPr>
            <a:lvl2pPr marL="914400" lvl="1" indent="-22860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None/>
              <a:defRPr sz="9499" b="1"/>
            </a:lvl2pPr>
            <a:lvl3pPr marL="1371600" lvl="2" indent="-22860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None/>
              <a:defRPr sz="8499" b="1"/>
            </a:lvl3pPr>
            <a:lvl4pPr marL="1828800" lvl="3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4pPr>
            <a:lvl5pPr marL="2286000" lvl="4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5pPr>
            <a:lvl6pPr marL="2743200" lvl="5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6pPr>
            <a:lvl7pPr marL="3200400" lvl="6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7pPr>
            <a:lvl8pPr marL="3657600" lvl="7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8pPr>
            <a:lvl9pPr marL="4114800" lvl="8" indent="-2286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None/>
              <a:defRPr sz="7599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4"/>
          </p:nvPr>
        </p:nvSpPr>
        <p:spPr>
          <a:xfrm>
            <a:off x="16458390" y="13700203"/>
            <a:ext cx="14320935" cy="24890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299"/>
            </a:lvl1pPr>
            <a:lvl2pPr marL="914400" lvl="1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499"/>
            </a:lvl2pPr>
            <a:lvl3pPr marL="1371600" lvl="2" indent="-76835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500"/>
              <a:buChar char="•"/>
              <a:defRPr sz="8499"/>
            </a:lvl3pPr>
            <a:lvl4pPr marL="1828800" lvl="3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–"/>
              <a:defRPr sz="7599"/>
            </a:lvl4pPr>
            <a:lvl5pPr marL="2286000" lvl="4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»"/>
              <a:defRPr sz="7599"/>
            </a:lvl5pPr>
            <a:lvl6pPr marL="2743200" lvl="5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6pPr>
            <a:lvl7pPr marL="3200400" lvl="6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7pPr>
            <a:lvl8pPr marL="3657600" lvl="7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8pPr>
            <a:lvl9pPr marL="4114800" lvl="8" indent="-711200" algn="l">
              <a:lnSpc>
                <a:spcPct val="10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7600"/>
              <a:buChar char="•"/>
              <a:defRPr sz="7599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620600" y="1730184"/>
            <a:ext cx="2915808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619967" y="1720026"/>
            <a:ext cx="10659142" cy="732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499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12667221" y="1720028"/>
            <a:ext cx="18112102" cy="3687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1187450" algn="l">
              <a:lnSpc>
                <a:spcPct val="100000"/>
              </a:lnSpc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Char char="•"/>
              <a:defRPr sz="15098"/>
            </a:lvl1pPr>
            <a:lvl2pPr marL="914400" lvl="1" indent="-1066800" algn="l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Char char="–"/>
              <a:defRPr sz="13199"/>
            </a:lvl2pPr>
            <a:lvl3pPr marL="1371600" lvl="2" indent="-946150" algn="l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Char char="•"/>
              <a:defRPr sz="11299"/>
            </a:lvl3pPr>
            <a:lvl4pPr marL="1828800" lvl="3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–"/>
              <a:defRPr sz="9499"/>
            </a:lvl4pPr>
            <a:lvl5pPr marL="2286000" lvl="4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»"/>
              <a:defRPr sz="9499"/>
            </a:lvl5pPr>
            <a:lvl6pPr marL="2743200" lvl="5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499"/>
            </a:lvl6pPr>
            <a:lvl7pPr marL="3200400" lvl="6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499"/>
            </a:lvl7pPr>
            <a:lvl8pPr marL="3657600" lvl="7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499"/>
            </a:lvl8pPr>
            <a:lvl9pPr marL="4114800" lvl="8" indent="-83185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Char char="•"/>
              <a:defRPr sz="9499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1619967" y="9040137"/>
            <a:ext cx="10659142" cy="2955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599"/>
            </a:lvl1pPr>
            <a:lvl2pPr marL="914400" lvl="1" indent="-228600" algn="l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699"/>
            </a:lvl2pPr>
            <a:lvl3pPr marL="1371600" lvl="2" indent="-228600" algn="l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marL="1828800" lvl="3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4pPr>
            <a:lvl5pPr marL="2286000" lvl="4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5pPr>
            <a:lvl6pPr marL="2743200" lvl="5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6pPr>
            <a:lvl7pPr marL="3200400" lvl="6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7pPr>
            <a:lvl8pPr marL="3657600" lvl="7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8pPr>
            <a:lvl9pPr marL="4114800" lvl="8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6350488" y="30240447"/>
            <a:ext cx="19439573" cy="357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499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>
            <a:spLocks noGrp="1"/>
          </p:cNvSpPr>
          <p:nvPr>
            <p:ph type="pic" idx="2"/>
          </p:nvPr>
        </p:nvSpPr>
        <p:spPr>
          <a:xfrm>
            <a:off x="6350488" y="3860057"/>
            <a:ext cx="19439573" cy="25920383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6350488" y="33810503"/>
            <a:ext cx="19439573" cy="5070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599"/>
            </a:lvl1pPr>
            <a:lvl2pPr marL="914400" lvl="1" indent="-228600" algn="l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>
                <a:schemeClr val="dk1"/>
              </a:buClr>
              <a:buSzPts val="5700"/>
              <a:buNone/>
              <a:defRPr sz="5699"/>
            </a:lvl2pPr>
            <a:lvl3pPr marL="1371600" lvl="2" indent="-228600" algn="l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/>
            </a:lvl3pPr>
            <a:lvl4pPr marL="1828800" lvl="3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4pPr>
            <a:lvl5pPr marL="2286000" lvl="4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5pPr>
            <a:lvl6pPr marL="2743200" lvl="5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6pPr>
            <a:lvl7pPr marL="3200400" lvl="6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7pPr>
            <a:lvl8pPr marL="3657600" lvl="7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8pPr>
            <a:lvl9pPr marL="4114800" lvl="8" indent="-228600" algn="l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1620600" y="1730184"/>
            <a:ext cx="2915808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 rot="5400000">
            <a:off x="1943879" y="9756236"/>
            <a:ext cx="28511532" cy="29158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99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620600" y="1730184"/>
            <a:ext cx="29158089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620600" y="10079515"/>
            <a:ext cx="29158089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marR="0" lvl="0" indent="-1187450" algn="l" rtl="0">
              <a:lnSpc>
                <a:spcPct val="100000"/>
              </a:lnSpc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Font typeface="Arial"/>
              <a:buChar char="•"/>
              <a:defRPr sz="15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1066800" algn="l" rtl="0">
              <a:lnSpc>
                <a:spcPct val="100000"/>
              </a:lnSpc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Char char="–"/>
              <a:defRPr sz="1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946150" algn="l" rtl="0">
              <a:lnSpc>
                <a:spcPct val="100000"/>
              </a:lnSpc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•"/>
              <a:defRPr sz="1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–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»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831850" algn="l" rtl="0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ts val="9500"/>
              <a:buFont typeface="Arial"/>
              <a:buChar char="•"/>
              <a:defRPr sz="9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620600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6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1069598" y="40040275"/>
            <a:ext cx="10260092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69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4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3220126" y="40040275"/>
            <a:ext cx="7558564" cy="230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99"/>
              <a:buFont typeface="Arial"/>
              <a:buNone/>
              <a:defRPr sz="5699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755E5C-5A39-D2E6-FD85-27FDAE1BFCAD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32399288" cy="4679721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6" userDrawn="1">
          <p15:clr>
            <a:srgbClr val="F26B43"/>
          </p15:clr>
        </p15:guide>
        <p15:guide id="2" pos="102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 descr="data:image/jpeg;base64,/9j/4AAQSkZJRgABAQAAAQABAAD/2wCEAAkGBxQTEhQREhQWFBQVGRcVFxUVFhcXFxUXFBQWFhgVFRgcHiggGBomGxgUITEhJSorLi4vGCAzODMsOCktLisBCgoKDg0OGhAQGzclICYuLCwsMi81LCwxNCwwLCw0LCwsLDcuLC0uLDcsLSwrLDQsLCwsKywsLCwsLCwsLCwsLP/AABEIAPkAygMBIgACEQEDEQH/xAAcAAEAAgMBAQEAAAAAAAAAAAAABAYDBQcIAgH/xABLEAACAgECAgUGBw0HAwUBAAABAgADEQQSBSEGBxMxQSJRYXGBkRQyVKGx0dIXIzM0NVJygpKTsrPBFRZCU2JzdEPC04OjtOHiJP/EABoBAQADAQEBAAAAAAAAAAAAAAABAwQCBgX/xAAzEQEAAgEDAQYCBwkAAAAAAAAAAQIDBBExIQUSQVFxoRMzQoGRsdHh8BQVIyQyUmHB8f/aAAwDAQACEQMRAD8A7jERAREQEREBERAREQERNR0t1j06S62ttrqoKnAOPKA7jy8Z1WvemIjxc3tFazafBt4nFR0413+f/wC3X9mdC6v+K26ih3ufewsKg4UctinHIDxJmnNo74q960wx6ftDHmv3KxP6+taIiJkbiJ8dsv5w94n0DnugfsREBERAREQEREBERAREQERMOr1SVqXsYKoxlj3DJwPnIiI3RMxEbyzTnnF+s8UX20fBi3Zuybu0AztOM428pbP7zaT5RX+1OccZ6L6W/UW3f2jUvauzBdmcbj3Z3jM16fFXefixO31sWozztHwrRv6wvvQ/pONcljis17GC4Lbs5XOe4TS8Z6x1099lB07Ma227u0Azy78beU3XQ7oyNDW6dobC5DE7doGBjAGTOSdN/wAf1P8AuH6BLNPhxZMto8PBXqc2bFhrP0vHhdfuqr8mP70fZmT+9DcTo1WmqoKuKww8sMW++KMdwA8fGcuWdC6n9M3a327Ts2hN3hu3Bto85x9ImnPp8WKnfrHWPVj0+qzZ7/DtPSfTyaMdDdb8nb9pPtTonV5w22ih0uQoxsLAEg8tiDPInxBlqlD60b2U6XazLk252kjOBX34madRfUzGOdo3ao0mPSROau87en4L5Kz1jox4fcFBJ+98lBJ/Cpnu9E5zVqH/AD3/AG2+ubPQ6+1DlLbB+uxHtBODOo0c0tFt+HE9oRkrNZrtv05/J8cFH3mv9FfonSujv4vX7f4jNgFHmnMOtHiFtWrpWq2ysGsEhHZQT2jDJAMq706i3d4XxT9lrN+fB1GJTqLG/Pf9t/rlo4cxNaknJ59/rMz3x91qxZe/4JMRErXEREBERAREQEREBK/07/Erf1P5iywSJxXh631NS+drY7jgjBBBHtAlmK0VyVtPhMKdRScmK9I5mJj2cB1jHeeZ8PomKk/fK/0l/jnQOJdXIUl21aIvgXTHIec78Tmi6xxyDch6BPvVy0y792Xmf2fLh270e/8A16ZlX4n0D0l9r3OLN7nc218DPq8JxReIv6PdLl0M6XnS0unZdoWsL5L7ceSoxjafN88wTosmPrjt1+z/AG+n+8cd+masRH2+2y4r1b6IeFh9dn1CStXxjS8NWvTBWAC5CoAcDPexJGSTmV9usezwoT2uT/SUvpFxZtRqGuYbSwUYUnA2qBOselzXt/Gnp6q8uvwUr/Lbd708HTPuhab8y79lftSrdNukNerNHZBx2ZszvAHxwuMYJ/NMpgc+cyVUZqro8WO3eryx21+fLWaWmNp/wn0yfTIFM2FMm6KOoDjmm+UU/vE+ua/ivBNHxDDkq7J5Isqs8peecHBI94lAq4VWfP75tOG6FKnFiblYeIdhy9PPmPRME6atOtbTu+nXWZb9L0jb1/Jd04Gg/wATfN9U2NFQVQo7h55+afUI43IyuPOpBHvEyzBa1p5fUpWsdakRE5dkREBERAREQEREBNB064q+m0Vt9XJ12AHvxvsVSR6cEzfypdan5Mv9dX85JZhjfJWJ84V5umO3pLlD8ZFx32OxY95sJJ95mhmJZlWeieYjHFJmY8WRJt9CuF9ZmoWS01T+f5hOoU5azaNobWQ9R8Y+z6J8Lq29Hugvk5M63Z60ms9X6smUyGsmUzmyyvKfTNhRNfTNhRM9muifRJ1fd7JBok+iZrNlFf4RwnUhg6E0n87cVPuHM+ozrHCWY1Jvbc2MFsAbiOWcDkJVqJaeFfgl9v0mZtXlnJtMtXZ+CuHeImUuIiYX1CIiAiIgIiICIiAlS61PyZf66v5yS2ypdan5Mv8AXV/OSW4PmV9YVZvl29JcFWZVmJZlWehedsyLMqzEsyrOlFmVZlWYlmVZMKbPtZMpkNZMpkWRXlPpmwomvpmwomezXRPok+iQKJPomazZRPolp4V+CX2/SZVqJaeFfgl9v0mYc/D6Om5S4iJmbSIiAiIgIiICIiAlS61PyZf66v5yS2ypdan5Mv8AXV/OSW4PmV9YVZvl29JcFWZVmJZlWehedsyLMqzEsyrOlFmVZlWYlmVZMKbPtZMpkNZMpkWRXlPpmwomvpmwomezXRPok+iQKJPomazZRPolp4V+CX2/SZVqJaeFfgl9v0mYc/D6Om5S4iJmbSIiAiIgIiICIiAlS61PyZf66v5yS2zU9K+DfDNLZpt+zftw2M4KsGGR5siWYrRW8TPnDjLE2pMR5S83LMqzfca6D63TE7qjYg/6lWXXHnIHlL7RNCs9BS9bRvWd3nclLVna0MizKsxLMqyxmsyrMqzEsyrOoU2fayZTIayZTObIryn0zYUTX0zYUTPZron0SfRIFEn0TNZson0S08K/BL7fpM0Gi4fY3cpA87ch/wDcsmkp2IFznHj7czBmtHD6enrMTuzRETO1kREBERAREQEREBERASBxDg2nv/DU12elkUn34yJPiTEzHCJiJ5VLU9XOgfuras/6LH+hiQJrbuqvT/4LrV/S2N/QS/xLq6nLHFpUW0uG3NYc0fqq/N1Xvp/rvmM9V1nhqEP6hH9Z0+JZGtz+f3Kp7O08/R95cvHVjd/n1/stJNXVtYO+9P2GP9Z0eInXZvP2hzHZun/t95UWjq+I79R7qv8A9zY0dCah8axz6to/oZaYlc6nLPMra6PDXiv3tPR0a06/4S36TH+mJsaNGifERV9QGffM8Sqb2nmV9cdK8QRETl2REQEREBERAREQEREBERAREQERKX0g6SanQ2YsrW6hz5DjKN6UcjI3D1DI9uImduXVaTadoXSJSNN1l6c/HrtQ+gKw9+Qfmk+vp/oT32svrrs/os5+JXzWRp8s8VlaIlc/v1oPlA/Ys+zMFvWFoB/1Wb1VWfZxI+LTzh3Gj1E8Y5+yVqiUXVdaGmH4Oq5z6Qqj52z80zdGekuq19hKVpRp0Plucu7HvCITgA+c4OB65EZqTO0Tust2fqKUm967RHn09uV0iIlrEREQEREBERAREQEREBERAREQEREBInFOHV6ipqbRlWHtB8GB8CJLiCJ2cI6RcEfSXGp+Y70fwdfP6/OPD3TUsJ3jpHwNNXSan5HvR/FG8D6R5x4ziXFOHvRa1Now6+4jwZT4gzHlx7PsaLU7ztPKARPmZGEkcL4bZqLVpqGXb3KPFm8wExWr16PT4c0dzeZ6Ql9GeAvrLhUnJRg2P4Iuf4j3AfUZ3LhnD66KlpqXaiDAH0knxJPMmROjnA69JSKq+Z73fxdvFj/QeAm1n0sGH4cdeXk+0u0J1V9q/wBMcfj+uCIiXvmEREBERAREQEREBERAREQEREBERAREQErvTLo0usq5YW5M7G8/+hv9J+Y8/PmxRImImNpdVtNZ3h55bRWdp2Oxu13bNmPK3ZxjE7H0L6Mro6ueDc+DY3m8yL/pHznnNqeE09v8J2Dttuzf44+vHLPfjlJ0qx4YrO7ZqNdbJSKR0jx/XkRES5hIiICIiAiIgIiICIiAmDX3muqywDJRGYA+O1ScfNM8hca/F7/9uz+AwOO19eNpAJ01eSAe9vrn192+35PX72+ucgq+KPUPoly6B9BH4mLCtwp7M4JNZfPxcDAZcd/zTlK68P65rbLUr+D1jewXPlcsn1zsdbZAPnAM41pOpK6t1sXXV7kIYZ07YyPP99l36zeO/AuG2MrYtsAorI799gILD9FQ7fqyUKVxPrqZL7kqoRq0dkRyWy6qdu/kfEgkegiRx132+Onrx4/G+uckoq3FUHeSFHtOBMms0rVO1bjDLjI82QCPmIkbp2eueFa0XVJauMOAeXd7Jg6ScROm0mo1KgMaarLQp7ia0LAH0cpQuo3j3a6Y6Zj5VRwP0fD5uX6suHWB+TNf/wAa/wDlNOkOYDrvt+T1+9vrn792+35PX72+ucilx6EdX9nEkd67kq2HHlIWz7iMTlK98P67UJAuo2jzqx5ezBnSej/SCnWV9pQ2R4jlke6eXuk3AbdDqX0t20umDuU5VlYZVhnmPUfEH1yz9TvF3p161A+RbyI8M5Az7ifmk7i08R65rarrqvg9Z7O2ysHLcxXYyAnn3nEwfdvt+T1+9vrnM+kf45q/+RqP57yd0O6NfD7Wq7ZaAo3GxxlQOfeNw8QB3+MgX09eFvyev3t9csvTDrJs0dejdaUf4SlrNksNprZAMDPjuPulN+5FWeX9q6b92P8AzT866NC1FfDKXdbGSvUAuq7Vby6TkLk47/OZIn/dvt+T1+9vrn6nXfZnnp0x6C31zkSDJA8/KdD1PVHqRpTqkuqfCGzstrK20DJAbJBbHq9cgX7o/wBb2mvYJahqY8gd2R84HzZlo6Z9IjpNBbralW3Z2eASQrB7UrPMc+QY+6eVQZ1PTcXe7o3q0ckmo0rk+I+FVgfMFk7iV92+35PX72+udF6v+lDcQoNzIEIOMLnzkeJ9E8uz0B1E/iLfpH+J4gdKiIkoJC41+L3/AO3Z/AZNkLjX4vf/ALdn8BgeQKvij1D6JnTWMilQ+1GOSP8ACSO44PLMwVfFHqH0TsnUFQrfCCyq2M94B/y5ylROrnXr/aOn3Ooy4AztHMkAAekyxdenHu21q6VT5GlXyvTbYAze5dg9rTtnHdTTpdPbqnRNtKF/ijJIHJR6ScAekzyhq9U9tj22HL2MzufOzksfZkyRt+hHC21OtpqUZ8oE+gZA3ezOfZLF128H7DiPaKMJqK0cfpVgVMPctZ/WlJ0dtqEtVvBIIJUHmD3g48OXzT51AsPNw3LxKkf0kCydWXGzpddWc+TZ5De34vz8v1p37p6wPC9cR3HS3keo1NPK4YjmORHMHzEeM9BUccGr6PaqzPlDS3q3oIqcH5wZMEvPksHR/pjqtHU9Wmfsw53Fgqlu7GPKBGPZK/OodU3QrSa+q19SjMUOBtsdPftIzIgc34hrrL7GuudrLHOWdjknAwPmAGB5pcup3hD369HVSUp8p3x5K4IIUn84kAY78EnwnWtL1U8LQ5+DF/07bmHtUvg+0S3aDQVUIKqa0qQdyIoVR7BJ2N3k7pH+Oav/AJGo/nvImnD5+97ye7yMkn0cvVJfSP8AHNX/AMjUfz3mx6E9KDw+5rlrFjFcLu7lPMZIBGeRPjIELh1dy21syXBQ6EnZZyAYE+E6D17NkcMPnqt+jTz5PXdqv8mn9h//ACyP1ycRbUVcMvcAM9epJCggcnpHIEnzeeSOaA+Ms/FOn2uuq7A3FKiuw11hVBXGCCcbsHxGZWahlgPOQPnnoDhHVRw2ymux6rCzKGJ7a0ZJ9AbA9kgefSZ1PS8Ieno1q7LFKdsaCoYYJUamvDYPMAljj0AHxnT+E9XvDtOwerSpuHMNYWtIPnBsLYPqkPrj/JGq/wDR/wDk1Sdh5pnoDqJ/EW/S/wC555/noDqJ/EW/S/7nkQS6VEROkEw6yjtK3rzjerLnzbgRn55mkTjGrNNF1wGTXW9gB5AlELYPugcrXqKqAx8Ms/dL9qW7oF0EHDTZtva1bB3MgXB5c8g+YDlMug6TWs+lDKhGos7Pkl1ZT/8AmuvyO0A3/gwOXnMxX9M2r1Ipeodlv1C2WAnNaUHTKthH5u7ULu/NAz3AyBsOnHRn+0NP8GNzUoXV2KqGLhOYU5IwN2D+qJQvuF1/LLP3S/alu0PSXU3s60105rqa0h2cbyNTqaAoYA7eVAOcH43dyn7pum62XaVVUCq+ulmZnAet9UjvSm3x+KAfTannOAl9BuiS8OpapbDaWbO8qFOAOS8ic8yxz/qm149wtdVprtM5wtyMhI713Dkw9IOD7JrOE8Y1Fy1ajZUNPcTgbyLEr8rZYSfJYnC5QAY3d5xz0vCOmBZLmH32xno+DqbFKmrV2mumxyEGw5Dsy8yAFA7wJIrv3C6/lln7pftTfcC6tTptPqdKNWz1amuytgahlTYm3epDeHmlio4var6ii5UNlVK3q9eQjq3aDBUklWDVnxOQQfOBp9V0uvporusqqPbadtRXsL+SyrWxrdSMkbX5MPzcY5iQKv8AcLr+WWful+1Ll0D6Fjhq2It5uVyD5SBSpGc8wTnPL3TZaDjH3m6+9lCVAszCu2vCopZiRaATy8RK+enTjTrYakNgvWq6tXLBKm07akuhA8phUO7u3Kw8IF6iUvi/TR67bkRK+zrbTotrMcMbtQlNjEL/AIULEcu8q0/NR0ztSpz2VbWdsaqTuZKr1SgXu6lxkYAdPEFwBnnJFe4j1K123W3fC3XtLHswKlODY5fGd3pkf7hdfyyz90v2pZ+K9OChtensnrTT06ivd2m64XLYyqGUFUztUZPLyvRJV3Se4VX6ta6/g+ntep1LN2rCmzs7nUgbQVYPhcHdtHMZ5QlTT1F1/LLP3S/am7491XLqqNJS+qYHSraoYVr5YtdW5jdyxtAlg6T9KBpbaa8KQfLuLOFNdRtrq3KP8Ry5bH5tb+OAfzpF0hei9KF7JQ1Nl26zecmt0UIoTnz3+nu7jCFHXqNrBB+GWcuf4JfD9adT4ZpTVVXUW3lFClsbd2B34ycSscK6VXXW7GqFJBoDVtXc7g3UVWsrOq7EINhXysd2TiYa+mdqqxtqRbNhYadu0qtW02V1rWS64tTdYM2pyGO45ki7zT9LuAjXaS3SM5rFmzywAxGyxbO4/o49s1XE+kt+msSm5Knaw0lGrLgbbNXTprAynOCvbIQc+Vz5DHPNxPpM9eqGmWoPl60HlYY9pptVfy8M5oVf1j5oFI+4XX8ss/dL9qXnoN0T/s6pqRcblJyCUCle8kcic8zIel6YMtd1l61hq6e27ICyq0Pnb2RrtALDcVUWjCknuHLO76M8WOpp3sFWxHeqxUbcoetiDtbxUjaw8cMJA20REkJh1mmW2t6nGUsVkYZIyrAqRkcxyJmaIGv13B6rUrRgw7Iq1bK7K9bKpUFWBz8UsD5wSD3zDpOjmnrIYIWYLcpLszlxqWRrd+4nduNad/cBgYHKbaIFdp6F6RFCItqKK+xwl9y7qw9lm1iHy3lWWd/PypK/uxpdrp2SgOy2EjIYNWECFG702iusADAG0TcRApXFuD6Wq4JcbmqtFpp01S6izs3IYXW1ivOzybSBgDbuO3GZ961uG2CshGfNTbV09V5dalsQ7mWpdyMtlS7ScOGRgvMGbnjHD7mvovpNealuUrYWAPa9nzBUHu2fPNTwnozfpHa6l6rLLlIuFgZF3nUX3h69u4hQ19g2HvAXygc5CQluioRbQ1l3w4BFsHbaiy5RU7qq7QxChBY2BgDLHvJzq7aOGohrcakgUrWxs+GMdPQ7bQCW56cE15J5HCAnkAZO1XRN+w0VSOrnSu1jFi9YtL021sQUyU8q0tjzDEw8S6L32ZKGmqw1qi3JZettBVnIYWDytQvlA9m5AzuHMGBJou0lrWaA/CrCdjWLaurIC7mKk2OMLWxrYd+GwRzmH4Rw19muUFt1iVL2Vdx32Il2wdkq+V5FtpDbcFWByRiTdfwG1n1dldoVtRp6dOGwdyGtr99nLlnF3L0rNeeh9tVgai0Ogei4JcAp30VWU99aAYNZpHdkdl455B86erhi11LWth2MtSVBdQbg+mtGpw9ZG8EOVcsw5hhkkMM7PV67ROicQfLqudOuUsYq1tyVtX2ONws7RUU5XcMY5c5Dp6M3pqDr1ettS7Wb6zuWopbXp6witgsrKNNUd2DnLchkYy39G7TpmTehufVV6xjhhXur1Fd3ZjvONtarnxOTgZxAjVf2atN1YFgW/GjekpqBady2stS1Eb1GyywggABeecLyyPXoGqt1RNoqrcG+r7+B21ez8Lp+8v8Agzjb5Xktg5Bn2/R683/Di9XwgOpFeGFXZLU9fZlubbibGbfjzDb4z7v6NWWafWI7qLtY4sbbuCV7UqrVVPJjhKh5XIkk8hygfLajh991iWKTdqNmmdLqrVcjsrrEUK6jahRbyGGASG55mfS8S0W7t1di1LDh+4i0kNZbUoTBHl5fs/vnMd/PvmHinRTnXZpGCXJY1psue21mPwXUUVgs7M2Fa7djOO/zyA3QV6wq06gsqppuVwB8vQ3pdT8RV8kjtVYnLeUpycYgTtYmmXWbVawXXXVraotvRC3wZ3U7Vyjk10YwcAgcz4GZV0R0oAUozotbUpW9ljJXW+AyVqWwvJVAPeAMAiQ6+j1z6lNXa1asL1tNabmUImkv04UMQCzFri2cAYGPSbVArw6G6bNrN2rm1UVy91jN97ZWrZWJ3IylVIKkHIBOSARmHRbTHm6tY2/tC1ljuWbsXo8rJ5r2buNvd5ROM85u4gaBeiGlyhdXs7PaE7W2yzatbq6qNzHluRCc5zsXOcCbPRcMqqex61CG0qzgclLKoQNt7gdoUZHfgSZEBERAREQEREBERAREQEREBERAREQEREBERAREQEREBERAREQP/9k="/>
          <p:cNvSpPr/>
          <p:nvPr/>
        </p:nvSpPr>
        <p:spPr>
          <a:xfrm>
            <a:off x="155553" y="-867441"/>
            <a:ext cx="1457111" cy="1809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49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 descr="data:image/jpeg;base64,/9j/4AAQSkZJRgABAQAAAQABAAD/2wCEAAkGBxQTEhQREhQWFBQVGRcVFxUVFhcXFxUXFBQWFhgVFRgcHiggGBomGxgUITEhJSorLi4vGCAzODMsOCktLisBCgoKDg0OGhAQGzclICYuLCwsMi81LCwxNCwwLCw0LCwsLDcuLC0uLDcsLSwrLDQsLCwsKywsLCwsLCwsLCwsLP/AABEIAPkAygMBIgACEQEDEQH/xAAcAAEAAgMBAQEAAAAAAAAAAAAABAYDBQcIAgH/xABLEAACAgECAgUGBw0HAwUBAAABAgADEQQSBSEGBxMxQSJRYXGBkRQyVKGx0dIXIzM0NVJygpKTsrPBFRZCU2JzdEPC04OjtOHiJP/EABoBAQADAQEBAAAAAAAAAAAAAAABAwQCBgX/xAAzEQEAAgEDAQYCBwkAAAAAAAAAAQIDBBExIQUSQVFxoRMzQoGRsdHh8BQVIyQyUmHB8f/aAAwDAQACEQMRAD8A7jERAREQEREBERAREQERNR0t1j06S62ttrqoKnAOPKA7jy8Z1WvemIjxc3tFazafBt4nFR0413+f/wC3X9mdC6v+K26ih3ufewsKg4UctinHIDxJmnNo74q960wx6ftDHmv3KxP6+taIiJkbiJ8dsv5w94n0DnugfsREBERAREQEREBERAREQERMOr1SVqXsYKoxlj3DJwPnIiI3RMxEbyzTnnF+s8UX20fBi3Zuybu0AztOM428pbP7zaT5RX+1OccZ6L6W/UW3f2jUvauzBdmcbj3Z3jM16fFXefixO31sWozztHwrRv6wvvQ/pONcljis17GC4Lbs5XOe4TS8Z6x1099lB07Ma227u0Azy78beU3XQ7oyNDW6dobC5DE7doGBjAGTOSdN/wAf1P8AuH6BLNPhxZMto8PBXqc2bFhrP0vHhdfuqr8mP70fZmT+9DcTo1WmqoKuKww8sMW++KMdwA8fGcuWdC6n9M3a327Ts2hN3hu3Bto85x9ImnPp8WKnfrHWPVj0+qzZ7/DtPSfTyaMdDdb8nb9pPtTonV5w22ih0uQoxsLAEg8tiDPInxBlqlD60b2U6XazLk252kjOBX34madRfUzGOdo3ao0mPSROau87en4L5Kz1jox4fcFBJ+98lBJ/Cpnu9E5zVqH/AD3/AG2+ubPQ6+1DlLbB+uxHtBODOo0c0tFt+HE9oRkrNZrtv05/J8cFH3mv9FfonSujv4vX7f4jNgFHmnMOtHiFtWrpWq2ysGsEhHZQT2jDJAMq706i3d4XxT9lrN+fB1GJTqLG/Pf9t/rlo4cxNaknJ59/rMz3x91qxZe/4JMRErXEREBERAREQEREBK/07/Erf1P5iywSJxXh631NS+drY7jgjBBBHtAlmK0VyVtPhMKdRScmK9I5mJj2cB1jHeeZ8PomKk/fK/0l/jnQOJdXIUl21aIvgXTHIec78Tmi6xxyDch6BPvVy0y792Xmf2fLh270e/8A16ZlX4n0D0l9r3OLN7nc218DPq8JxReIv6PdLl0M6XnS0unZdoWsL5L7ceSoxjafN88wTosmPrjt1+z/AG+n+8cd+masRH2+2y4r1b6IeFh9dn1CStXxjS8NWvTBWAC5CoAcDPexJGSTmV9usezwoT2uT/SUvpFxZtRqGuYbSwUYUnA2qBOselzXt/Gnp6q8uvwUr/Lbd708HTPuhab8y79lftSrdNukNerNHZBx2ZszvAHxwuMYJ/NMpgc+cyVUZqro8WO3eryx21+fLWaWmNp/wn0yfTIFM2FMm6KOoDjmm+UU/vE+ua/ivBNHxDDkq7J5Isqs8peecHBI94lAq4VWfP75tOG6FKnFiblYeIdhy9PPmPRME6atOtbTu+nXWZb9L0jb1/Jd04Gg/wATfN9U2NFQVQo7h55+afUI43IyuPOpBHvEyzBa1p5fUpWsdakRE5dkREBERAREQEREBNB064q+m0Vt9XJ12AHvxvsVSR6cEzfypdan5Mv9dX85JZhjfJWJ84V5umO3pLlD8ZFx32OxY95sJJ95mhmJZlWeieYjHFJmY8WRJt9CuF9ZmoWS01T+f5hOoU5azaNobWQ9R8Y+z6J8Lq29Hugvk5M63Z60ms9X6smUyGsmUzmyyvKfTNhRNfTNhRM9muifRJ1fd7JBok+iZrNlFf4RwnUhg6E0n87cVPuHM+ozrHCWY1Jvbc2MFsAbiOWcDkJVqJaeFfgl9v0mZtXlnJtMtXZ+CuHeImUuIiYX1CIiAiIgIiICIiAlS61PyZf66v5yS2ypdan5Mv8AXV/OSW4PmV9YVZvl29JcFWZVmJZlWehedsyLMqzEsyrOlFmVZlWYlmVZMKbPtZMpkNZMpkWRXlPpmwomvpmwomezXRPok+iQKJPomazZRPolp4V+CX2/SZVqJaeFfgl9v0mYc/D6Om5S4iJmbSIiAiIgIiICIiAlS61PyZf66v5yS2ypdan5Mv8AXV/OSW4PmV9YVZvl29JcFWZVmJZlWehedsyLMqzEsyrOlFmVZlWYlmVZMKbPtZMpkNZMpkWRXlPpmwomvpmwomezXRPok+iQKJPomazZRPolp4V+CX2/SZVqJaeFfgl9v0mYc/D6Om5S4iJmbSIiAiIgIiICIiAlS61PyZf66v5yS2zU9K+DfDNLZpt+zftw2M4KsGGR5siWYrRW8TPnDjLE2pMR5S83LMqzfca6D63TE7qjYg/6lWXXHnIHlL7RNCs9BS9bRvWd3nclLVna0MizKsxLMqyxmsyrMqzEsyrOoU2fayZTIayZTObIryn0zYUTX0zYUTPZron0SfRIFEn0TNZson0S08K/BL7fpM0Gi4fY3cpA87ch/wDcsmkp2IFznHj7czBmtHD6enrMTuzRETO1kREBERAREQEREBERASBxDg2nv/DU12elkUn34yJPiTEzHCJiJ5VLU9XOgfuras/6LH+hiQJrbuqvT/4LrV/S2N/QS/xLq6nLHFpUW0uG3NYc0fqq/N1Xvp/rvmM9V1nhqEP6hH9Z0+JZGtz+f3Kp7O08/R95cvHVjd/n1/stJNXVtYO+9P2GP9Z0eInXZvP2hzHZun/t95UWjq+I79R7qv8A9zY0dCah8axz6to/oZaYlc6nLPMra6PDXiv3tPR0a06/4S36TH+mJsaNGifERV9QGffM8Sqb2nmV9cdK8QRETl2REQEREBERAREQEREBERAREQERKX0g6SanQ2YsrW6hz5DjKN6UcjI3D1DI9uImduXVaTadoXSJSNN1l6c/HrtQ+gKw9+Qfmk+vp/oT32svrrs/os5+JXzWRp8s8VlaIlc/v1oPlA/Ys+zMFvWFoB/1Wb1VWfZxI+LTzh3Gj1E8Y5+yVqiUXVdaGmH4Oq5z6Qqj52z80zdGekuq19hKVpRp0Plucu7HvCITgA+c4OB65EZqTO0Tust2fqKUm967RHn09uV0iIlrEREQEREBERAREQEREBERAREQEREBInFOHV6ipqbRlWHtB8GB8CJLiCJ2cI6RcEfSXGp+Y70fwdfP6/OPD3TUsJ3jpHwNNXSan5HvR/FG8D6R5x4ziXFOHvRa1Now6+4jwZT4gzHlx7PsaLU7ztPKARPmZGEkcL4bZqLVpqGXb3KPFm8wExWr16PT4c0dzeZ6Ql9GeAvrLhUnJRg2P4Iuf4j3AfUZ3LhnD66KlpqXaiDAH0knxJPMmROjnA69JSKq+Z73fxdvFj/QeAm1n0sGH4cdeXk+0u0J1V9q/wBMcfj+uCIiXvmEREBERAREQEREBERAREQEREBERAREQErvTLo0usq5YW5M7G8/+hv9J+Y8/PmxRImImNpdVtNZ3h55bRWdp2Oxu13bNmPK3ZxjE7H0L6Mro6ueDc+DY3m8yL/pHznnNqeE09v8J2Dttuzf44+vHLPfjlJ0qx4YrO7ZqNdbJSKR0jx/XkRES5hIiICIiAiIgIiICIiAmDX3muqywDJRGYA+O1ScfNM8hca/F7/9uz+AwOO19eNpAJ01eSAe9vrn192+35PX72+ucgq+KPUPoly6B9BH4mLCtwp7M4JNZfPxcDAZcd/zTlK68P65rbLUr+D1jewXPlcsn1zsdbZAPnAM41pOpK6t1sXXV7kIYZ07YyPP99l36zeO/AuG2MrYtsAorI799gILD9FQ7fqyUKVxPrqZL7kqoRq0dkRyWy6qdu/kfEgkegiRx132+Onrx4/G+uckoq3FUHeSFHtOBMms0rVO1bjDLjI82QCPmIkbp2eueFa0XVJauMOAeXd7Jg6ScROm0mo1KgMaarLQp7ia0LAH0cpQuo3j3a6Y6Zj5VRwP0fD5uX6suHWB+TNf/wAa/wDlNOkOYDrvt+T1+9vrn792+35PX72+ucilx6EdX9nEkd67kq2HHlIWz7iMTlK98P67UJAuo2jzqx5ezBnSej/SCnWV9pQ2R4jlke6eXuk3AbdDqX0t20umDuU5VlYZVhnmPUfEH1yz9TvF3p161A+RbyI8M5Az7ifmk7i08R65rarrqvg9Z7O2ysHLcxXYyAnn3nEwfdvt+T1+9vrnM+kf45q/+RqP57yd0O6NfD7Wq7ZaAo3GxxlQOfeNw8QB3+MgX09eFvyev3t9csvTDrJs0dejdaUf4SlrNksNprZAMDPjuPulN+5FWeX9q6b92P8AzT866NC1FfDKXdbGSvUAuq7Vby6TkLk47/OZIn/dvt+T1+9vrn6nXfZnnp0x6C31zkSDJA8/KdD1PVHqRpTqkuqfCGzstrK20DJAbJBbHq9cgX7o/wBb2mvYJahqY8gd2R84HzZlo6Z9IjpNBbralW3Z2eASQrB7UrPMc+QY+6eVQZ1PTcXe7o3q0ckmo0rk+I+FVgfMFk7iV92+35PX72+udF6v+lDcQoNzIEIOMLnzkeJ9E8uz0B1E/iLfpH+J4gdKiIkoJC41+L3/AO3Z/AZNkLjX4vf/ALdn8BgeQKvij1D6JnTWMilQ+1GOSP8ACSO44PLMwVfFHqH0TsnUFQrfCCyq2M94B/y5ylROrnXr/aOn3Ooy4AztHMkAAekyxdenHu21q6VT5GlXyvTbYAze5dg9rTtnHdTTpdPbqnRNtKF/ijJIHJR6ScAekzyhq9U9tj22HL2MzufOzksfZkyRt+hHC21OtpqUZ8oE+gZA3ezOfZLF128H7DiPaKMJqK0cfpVgVMPctZ/WlJ0dtqEtVvBIIJUHmD3g48OXzT51AsPNw3LxKkf0kCydWXGzpddWc+TZ5De34vz8v1p37p6wPC9cR3HS3keo1NPK4YjmORHMHzEeM9BUccGr6PaqzPlDS3q3oIqcH5wZMEvPksHR/pjqtHU9Wmfsw53Fgqlu7GPKBGPZK/OodU3QrSa+q19SjMUOBtsdPftIzIgc34hrrL7GuudrLHOWdjknAwPmAGB5pcup3hD369HVSUp8p3x5K4IIUn84kAY78EnwnWtL1U8LQ5+DF/07bmHtUvg+0S3aDQVUIKqa0qQdyIoVR7BJ2N3k7pH+Oav/AJGo/nvImnD5+97ye7yMkn0cvVJfSP8AHNX/AMjUfz3mx6E9KDw+5rlrFjFcLu7lPMZIBGeRPjIELh1dy21syXBQ6EnZZyAYE+E6D17NkcMPnqt+jTz5PXdqv8mn9h//ACyP1ycRbUVcMvcAM9epJCggcnpHIEnzeeSOaA+Ms/FOn2uuq7A3FKiuw11hVBXGCCcbsHxGZWahlgPOQPnnoDhHVRw2ymux6rCzKGJ7a0ZJ9AbA9kgefSZ1PS8Ieno1q7LFKdsaCoYYJUamvDYPMAljj0AHxnT+E9XvDtOwerSpuHMNYWtIPnBsLYPqkPrj/JGq/wDR/wDk1Sdh5pnoDqJ/EW/S/wC555/noDqJ/EW/S/7nkQS6VEROkEw6yjtK3rzjerLnzbgRn55mkTjGrNNF1wGTXW9gB5AlELYPugcrXqKqAx8Ms/dL9qW7oF0EHDTZtva1bB3MgXB5c8g+YDlMug6TWs+lDKhGos7Pkl1ZT/8AmuvyO0A3/gwOXnMxX9M2r1Ipeodlv1C2WAnNaUHTKthH5u7ULu/NAz3AyBsOnHRn+0NP8GNzUoXV2KqGLhOYU5IwN2D+qJQvuF1/LLP3S/alu0PSXU3s60105rqa0h2cbyNTqaAoYA7eVAOcH43dyn7pum62XaVVUCq+ulmZnAet9UjvSm3x+KAfTannOAl9BuiS8OpapbDaWbO8qFOAOS8ic8yxz/qm149wtdVprtM5wtyMhI713Dkw9IOD7JrOE8Y1Fy1ajZUNPcTgbyLEr8rZYSfJYnC5QAY3d5xz0vCOmBZLmH32xno+DqbFKmrV2mumxyEGw5Dsy8yAFA7wJIrv3C6/lln7pftTfcC6tTptPqdKNWz1amuytgahlTYm3epDeHmlio4var6ii5UNlVK3q9eQjq3aDBUklWDVnxOQQfOBp9V0uvporusqqPbadtRXsL+SyrWxrdSMkbX5MPzcY5iQKv8AcLr+WWful+1Ll0D6Fjhq2It5uVyD5SBSpGc8wTnPL3TZaDjH3m6+9lCVAszCu2vCopZiRaATy8RK+enTjTrYakNgvWq6tXLBKm07akuhA8phUO7u3Kw8IF6iUvi/TR67bkRK+zrbTotrMcMbtQlNjEL/AIULEcu8q0/NR0ztSpz2VbWdsaqTuZKr1SgXu6lxkYAdPEFwBnnJFe4j1K123W3fC3XtLHswKlODY5fGd3pkf7hdfyyz90v2pZ+K9OChtensnrTT06ivd2m64XLYyqGUFUztUZPLyvRJV3Se4VX6ta6/g+ntep1LN2rCmzs7nUgbQVYPhcHdtHMZ5QlTT1F1/LLP3S/am7491XLqqNJS+qYHSraoYVr5YtdW5jdyxtAlg6T9KBpbaa8KQfLuLOFNdRtrq3KP8Ry5bH5tb+OAfzpF0hei9KF7JQ1Nl26zecmt0UIoTnz3+nu7jCFHXqNrBB+GWcuf4JfD9adT4ZpTVVXUW3lFClsbd2B34ycSscK6VXXW7GqFJBoDVtXc7g3UVWsrOq7EINhXysd2TiYa+mdqqxtqRbNhYadu0qtW02V1rWS64tTdYM2pyGO45ki7zT9LuAjXaS3SM5rFmzywAxGyxbO4/o49s1XE+kt+msSm5Knaw0lGrLgbbNXTprAynOCvbIQc+Vz5DHPNxPpM9eqGmWoPl60HlYY9pptVfy8M5oVf1j5oFI+4XX8ss/dL9qXnoN0T/s6pqRcblJyCUCle8kcic8zIel6YMtd1l61hq6e27ICyq0Pnb2RrtALDcVUWjCknuHLO76M8WOpp3sFWxHeqxUbcoetiDtbxUjaw8cMJA20REkJh1mmW2t6nGUsVkYZIyrAqRkcxyJmaIGv13B6rUrRgw7Iq1bK7K9bKpUFWBz8UsD5wSD3zDpOjmnrIYIWYLcpLszlxqWRrd+4nduNad/cBgYHKbaIFdp6F6RFCItqKK+xwl9y7qw9lm1iHy3lWWd/PypK/uxpdrp2SgOy2EjIYNWECFG702iusADAG0TcRApXFuD6Wq4JcbmqtFpp01S6izs3IYXW1ivOzybSBgDbuO3GZ961uG2CshGfNTbV09V5dalsQ7mWpdyMtlS7ScOGRgvMGbnjHD7mvovpNealuUrYWAPa9nzBUHu2fPNTwnozfpHa6l6rLLlIuFgZF3nUX3h69u4hQ19g2HvAXygc5CQluioRbQ1l3w4BFsHbaiy5RU7qq7QxChBY2BgDLHvJzq7aOGohrcakgUrWxs+GMdPQ7bQCW56cE15J5HCAnkAZO1XRN+w0VSOrnSu1jFi9YtL021sQUyU8q0tjzDEw8S6L32ZKGmqw1qi3JZettBVnIYWDytQvlA9m5AzuHMGBJou0lrWaA/CrCdjWLaurIC7mKk2OMLWxrYd+GwRzmH4Rw19muUFt1iVL2Vdx32Il2wdkq+V5FtpDbcFWByRiTdfwG1n1dldoVtRp6dOGwdyGtr99nLlnF3L0rNeeh9tVgai0Ogei4JcAp30VWU99aAYNZpHdkdl455B86erhi11LWth2MtSVBdQbg+mtGpw9ZG8EOVcsw5hhkkMM7PV67ROicQfLqudOuUsYq1tyVtX2ONws7RUU5XcMY5c5Dp6M3pqDr1ettS7Wb6zuWopbXp6witgsrKNNUd2DnLchkYy39G7TpmTehufVV6xjhhXur1Fd3ZjvONtarnxOTgZxAjVf2atN1YFgW/GjekpqBady2stS1Eb1GyywggABeecLyyPXoGqt1RNoqrcG+r7+B21ez8Lp+8v8Agzjb5Xktg5Bn2/R683/Di9XwgOpFeGFXZLU9fZlubbibGbfjzDb4z7v6NWWafWI7qLtY4sbbuCV7UqrVVPJjhKh5XIkk8hygfLajh991iWKTdqNmmdLqrVcjsrrEUK6jahRbyGGASG55mfS8S0W7t1di1LDh+4i0kNZbUoTBHl5fs/vnMd/PvmHinRTnXZpGCXJY1psue21mPwXUUVgs7M2Fa7djOO/zyA3QV6wq06gsqppuVwB8vQ3pdT8RV8kjtVYnLeUpycYgTtYmmXWbVawXXXVraotvRC3wZ3U7Vyjk10YwcAgcz4GZV0R0oAUozotbUpW9ljJXW+AyVqWwvJVAPeAMAiQ6+j1z6lNXa1asL1tNabmUImkv04UMQCzFri2cAYGPSbVArw6G6bNrN2rm1UVy91jN97ZWrZWJ3IylVIKkHIBOSARmHRbTHm6tY2/tC1ljuWbsXo8rJ5r2buNvd5ROM85u4gaBeiGlyhdXs7PaE7W2yzatbq6qNzHluRCc5zsXOcCbPRcMqqex61CG0qzgclLKoQNt7gdoUZHfgSZEBERAREQEREBERAREQEREBERAREQEREBERAREQEREBERAREQP/9k="/>
          <p:cNvSpPr/>
          <p:nvPr/>
        </p:nvSpPr>
        <p:spPr>
          <a:xfrm>
            <a:off x="307930" y="-715063"/>
            <a:ext cx="1457111" cy="1809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49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485705" y="7597354"/>
            <a:ext cx="31515180" cy="707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</a:t>
            </a:r>
            <a:r>
              <a:rPr lang="pt-BR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4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lang="pt-BR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Silva¹*</a:t>
            </a: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4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</a:t>
            </a: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4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</a:t>
            </a: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Souza¹, </a:t>
            </a:r>
            <a:r>
              <a:rPr lang="pt-BR" sz="4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</a:t>
            </a: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4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</a:t>
            </a: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Santos¹, </a:t>
            </a:r>
            <a:r>
              <a:rPr lang="pt-BR" sz="4000" dirty="0" err="1">
                <a:solidFill>
                  <a:schemeClr val="dk1"/>
                </a:solidFill>
              </a:rPr>
              <a:t>Author</a:t>
            </a:r>
            <a:r>
              <a:rPr lang="pt-BR" sz="4000" dirty="0">
                <a:solidFill>
                  <a:schemeClr val="dk1"/>
                </a:solidFill>
              </a:rPr>
              <a:t> Four Santos¹, </a:t>
            </a:r>
            <a:r>
              <a:rPr lang="pt-BR" sz="4000" dirty="0" err="1">
                <a:solidFill>
                  <a:schemeClr val="dk1"/>
                </a:solidFill>
              </a:rPr>
              <a:t>Author</a:t>
            </a:r>
            <a:r>
              <a:rPr lang="pt-BR" sz="4000" dirty="0">
                <a:solidFill>
                  <a:schemeClr val="dk1"/>
                </a:solidFill>
              </a:rPr>
              <a:t> Five Santos¹, </a:t>
            </a:r>
            <a:r>
              <a:rPr lang="pt-BR" sz="4000" dirty="0" err="1">
                <a:solidFill>
                  <a:schemeClr val="dk1"/>
                </a:solidFill>
              </a:rPr>
              <a:t>Author</a:t>
            </a:r>
            <a:r>
              <a:rPr lang="pt-BR" sz="4000" dirty="0">
                <a:solidFill>
                  <a:schemeClr val="dk1"/>
                </a:solidFill>
              </a:rPr>
              <a:t> Six Santos¹</a:t>
            </a:r>
            <a:endParaRPr sz="40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914828" y="9315945"/>
            <a:ext cx="30248773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Graduate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Genetics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Plant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Breeding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Luiz de Queiroz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College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Agriculture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University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r>
              <a:rPr lang="pt-BR" sz="2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São Paulo.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*</a:t>
            </a:r>
            <a:r>
              <a:rPr lang="pt-BR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authoronesilva@.usp.br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858145" y="11002913"/>
            <a:ext cx="14571000" cy="9735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525" tIns="39925" rIns="79525" bIns="39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 sz="5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16944074" y="11004841"/>
            <a:ext cx="14571000" cy="9735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525" tIns="39925" rIns="79525" bIns="39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RESULTS AND DISCUSSION</a:t>
            </a:r>
            <a:endParaRPr sz="5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884108" y="26879314"/>
            <a:ext cx="14571000" cy="9735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525" tIns="39925" rIns="79525" bIns="39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MATERIAL AND METHODS</a:t>
            </a:r>
            <a:endParaRPr sz="5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6928196" y="29002553"/>
            <a:ext cx="14571000" cy="9735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525" tIns="39925" rIns="79525" bIns="39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  <a:endParaRPr sz="5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858146" y="39301449"/>
            <a:ext cx="30657000" cy="9735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525" tIns="39925" rIns="79525" bIns="39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ACKNOWLEDGEMENTS</a:t>
            </a:r>
            <a:endParaRPr sz="5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850649" y="12489681"/>
            <a:ext cx="14586000" cy="6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These instructions aim to assist authors in preparing and presenting the poster for 1</a:t>
            </a:r>
            <a:r>
              <a:rPr lang="pt-BR" sz="3500"/>
              <a:t>0th International Meeting on Plant Breeding &amp; 5º Encontro Paulista de Melhoramento de Plantas, themed "Plant Breeding Legacy and Future: Empowering the Next Generation of Breeders"</a:t>
            </a: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The poster must be prepared only after the paper is accepted by the Scientific Committee. The poster must have the same title of the title of the submitted abstract.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The maximum usable area for the poster presentation will be </a:t>
            </a:r>
            <a:r>
              <a:rPr lang="pt-BR" sz="3500" b="1" i="0" u="none" strike="noStrike" cap="none">
                <a:solidFill>
                  <a:srgbClr val="000000"/>
                </a:solidFill>
              </a:rPr>
              <a:t>1.20 m high x 0.90 m wide</a:t>
            </a: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requesting that this form is strictly obeyed to prevent the poster from exceeding the individual area. The location and day of the presentation can be found on the event website</a:t>
            </a:r>
            <a:r>
              <a:rPr lang="pt-BR" sz="3500"/>
              <a:t> or will be communicated to the authors by e-mail.</a:t>
            </a: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3" name="Google Shape;93;p1"/>
          <p:cNvGraphicFramePr/>
          <p:nvPr/>
        </p:nvGraphicFramePr>
        <p:xfrm>
          <a:off x="16944072" y="17017681"/>
          <a:ext cx="14571125" cy="4536948"/>
        </p:xfrm>
        <a:graphic>
          <a:graphicData uri="http://schemas.openxmlformats.org/drawingml/2006/table">
            <a:tbl>
              <a:tblPr>
                <a:noFill/>
                <a:tableStyleId>{231E8E3A-8E35-4DF3-9040-BF3FB0226D02}</a:tableStyleId>
              </a:tblPr>
              <a:tblGrid>
                <a:gridCol w="291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4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4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14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FV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GL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QM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SQ(%)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SQ</a:t>
                      </a:r>
                      <a:r>
                        <a:rPr lang="pt-BR" sz="2500" b="1" u="none" strike="noStrike" cap="none" baseline="-25000">
                          <a:latin typeface="Arial"/>
                          <a:ea typeface="Arial"/>
                          <a:cs typeface="Arial"/>
                          <a:sym typeface="Arial"/>
                        </a:rPr>
                        <a:t>GxA (%)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ENV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268,03*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76,67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REP(ENV)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1,16</a:t>
                      </a:r>
                      <a:r>
                        <a:rPr lang="pt-BR" sz="250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ns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0,77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GEN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3,01*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2,29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GEN:ENV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96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4,43*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20,26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034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PC1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8,75*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43,3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43,3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034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PC2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5,77*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25,8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69,1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034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PC3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3,59*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14,4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83,4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034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PC4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2,38*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8,4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91,9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034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PC5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2,21*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6,8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98,6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034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PC6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0,53</a:t>
                      </a:r>
                      <a:r>
                        <a:rPr lang="pt-BR" sz="2500" u="none" strike="noStrike" cap="none" baseline="30000">
                          <a:latin typeface="Arial"/>
                          <a:ea typeface="Arial"/>
                          <a:cs typeface="Arial"/>
                          <a:sym typeface="Arial"/>
                        </a:rPr>
                        <a:t>ns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1,4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Resíduo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224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0,69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5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5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4" name="Google Shape;94;p1"/>
          <p:cNvSpPr txBox="1"/>
          <p:nvPr/>
        </p:nvSpPr>
        <p:spPr>
          <a:xfrm>
            <a:off x="16944070" y="16605643"/>
            <a:ext cx="14571111" cy="40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Table 1 –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Example of table model.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6928196" y="30050049"/>
            <a:ext cx="1456843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 i="0" u="none" strike="noStrike" cap="none">
                <a:solidFill>
                  <a:srgbClr val="000000"/>
                </a:solidFill>
              </a:rPr>
              <a:t>The date set by the committee for the poster presentation cannot be changed by the author. </a:t>
            </a:r>
            <a:endParaRPr sz="35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884108" y="20909707"/>
            <a:ext cx="14571000" cy="973500"/>
          </a:xfrm>
          <a:prstGeom prst="rect">
            <a:avLst/>
          </a:prstGeom>
          <a:solidFill>
            <a:srgbClr val="11023D"/>
          </a:solidFill>
          <a:ln w="9525" cap="flat" cmpd="sng">
            <a:solidFill>
              <a:srgbClr val="11023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525" tIns="39925" rIns="79525" bIns="39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 sz="5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869349" y="22413800"/>
            <a:ext cx="145860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The essential elements are: Title, authors, institutions of affiliation, correspondence address and e-mail, Introduction, objectives, Material and Methods, Results and Discussion, Conclusions and acknowledgements (funding agency - if any).</a:t>
            </a: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869349" y="28580624"/>
            <a:ext cx="14586000" cy="6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Organize all poster text so that it must be readable from a distance of at least 2 meters to facilitate reading by the participants. </a:t>
            </a:r>
            <a:r>
              <a:rPr lang="pt-BR" sz="3500" b="1" i="0" u="none" strike="noStrike" cap="none">
                <a:solidFill>
                  <a:srgbClr val="000000"/>
                </a:solidFill>
              </a:rPr>
              <a:t>All poster text must be written in English; however, the poster presentation may be delivered in either English or Portuguese. </a:t>
            </a: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recommended font for</a:t>
            </a:r>
            <a:r>
              <a:rPr lang="pt-BR" sz="3500" b="1" i="0" u="none" strike="noStrike" cap="none">
                <a:solidFill>
                  <a:srgbClr val="000000"/>
                </a:solidFill>
              </a:rPr>
              <a:t> </a:t>
            </a:r>
            <a:r>
              <a:rPr lang="pt-BR" sz="3500" i="0" u="none" strike="noStrike" cap="none">
                <a:solidFill>
                  <a:srgbClr val="000000"/>
                </a:solidFill>
              </a:rPr>
              <a:t>typing the poster text is</a:t>
            </a:r>
            <a:r>
              <a:rPr lang="pt-BR" sz="3500" b="1" i="0" u="none" strike="noStrike" cap="none">
                <a:solidFill>
                  <a:srgbClr val="000000"/>
                </a:solidFill>
              </a:rPr>
              <a:t> Arial </a:t>
            </a: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(suggested a minimum font</a:t>
            </a:r>
            <a:r>
              <a:rPr lang="pt-BR" sz="3500" i="0" u="none" strike="noStrike" cap="none">
                <a:solidFill>
                  <a:srgbClr val="000000"/>
                </a:solidFill>
              </a:rPr>
              <a:t> size of 28).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3500" b="1" i="0" u="none" strike="noStrike" cap="none">
                <a:solidFill>
                  <a:srgbClr val="000000"/>
                </a:solidFill>
              </a:rPr>
              <a:t>It is forbidden the presentation by third parties (not authors)</a:t>
            </a: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of printed works without characteristics of a poster and posters that do not obey the general rules of size and legibility.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Suggested that, respecting the particularities of each area, as little text and as many figures, photos, tables, graphs and schemes as possible be used. </a:t>
            </a:r>
            <a:endParaRPr sz="3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6866612" y="12333085"/>
            <a:ext cx="145860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At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least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authors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paper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must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remain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poster,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during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whole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session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interested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people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the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material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needed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to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fix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the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posters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will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be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the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responsibility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of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the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presenting</a:t>
            </a:r>
            <a:r>
              <a:rPr lang="pt-BR" sz="3500" b="1" i="0" u="none" strike="noStrike" cap="none" dirty="0">
                <a:solidFill>
                  <a:srgbClr val="000000"/>
                </a:solidFill>
              </a:rPr>
              <a:t> </a:t>
            </a:r>
            <a:r>
              <a:rPr lang="pt-BR" sz="3500" b="1" i="0" u="none" strike="noStrike" cap="none" dirty="0" err="1">
                <a:solidFill>
                  <a:srgbClr val="000000"/>
                </a:solidFill>
              </a:rPr>
              <a:t>author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adhesive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material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such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as tape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scissors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5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available</a:t>
            </a:r>
            <a:r>
              <a:rPr lang="pt-BR" sz="35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5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442054" y="5567361"/>
            <a:ext cx="31515180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 b="1" i="0" u="none" strike="noStrike" cap="none" dirty="0" err="1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r>
              <a:rPr lang="pt-BR" sz="5000" b="1" i="0" u="none" strike="noStrike" cap="none" dirty="0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5000" b="1" i="0" u="none" strike="noStrike" cap="none" dirty="0" err="1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UPPERCASE</a:t>
            </a:r>
            <a:r>
              <a:rPr lang="pt-BR" sz="5000" b="1" i="0" u="none" strike="noStrike" cap="none" dirty="0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, ARIAL </a:t>
            </a:r>
            <a:r>
              <a:rPr lang="pt-BR" sz="5000" b="1" i="0" u="none" strike="noStrike" cap="none" dirty="0" err="1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FONT</a:t>
            </a:r>
            <a:r>
              <a:rPr lang="pt-BR" sz="5000" b="1" i="0" u="none" strike="noStrike" cap="none" dirty="0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5000" b="1" i="0" u="none" strike="noStrike" cap="none" dirty="0" err="1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SIZE</a:t>
            </a:r>
            <a:r>
              <a:rPr lang="pt-BR" sz="5000" b="1" i="0" u="none" strike="noStrike" cap="none" dirty="0">
                <a:solidFill>
                  <a:srgbClr val="11023D"/>
                </a:solidFill>
                <a:latin typeface="Arial"/>
                <a:ea typeface="Arial"/>
                <a:cs typeface="Arial"/>
                <a:sym typeface="Arial"/>
              </a:rPr>
              <a:t> 50 </a:t>
            </a:r>
            <a:endParaRPr sz="5000" b="0" i="0" u="none" strike="noStrike" cap="none" dirty="0">
              <a:solidFill>
                <a:srgbClr val="11023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540</Words>
  <Application>Microsoft Office PowerPoint</Application>
  <PresentationFormat>Personalizar</PresentationFormat>
  <Paragraphs>82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CICERO</dc:creator>
  <cp:lastModifiedBy>Cicero Cordeiro</cp:lastModifiedBy>
  <cp:revision>1</cp:revision>
  <dcterms:created xsi:type="dcterms:W3CDTF">2014-03-28T14:43:32Z</dcterms:created>
  <dcterms:modified xsi:type="dcterms:W3CDTF">2026-07-15T20:56:50Z</dcterms:modified>
</cp:coreProperties>
</file>