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42970-9C14-47D9-97A6-2E2EA963907D}" v="2" dt="2023-06-01T01:28:58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 Neto" userId="c82852e4137ae1af" providerId="LiveId" clId="{CD58EC14-FC32-4548-9DCA-EA515D7911D7}"/>
    <pc:docChg chg="modMainMaster">
      <pc:chgData name="Sansão Hortegal Neto" userId="c82852e4137ae1af" providerId="LiveId" clId="{CD58EC14-FC32-4548-9DCA-EA515D7911D7}" dt="2022-08-09T18:48:17.861" v="6"/>
      <pc:docMkLst>
        <pc:docMk/>
      </pc:docMkLst>
      <pc:sldMasterChg chg="modSldLayout">
        <pc:chgData name="Sansão Hortegal Neto" userId="c82852e4137ae1af" providerId="LiveId" clId="{CD58EC14-FC32-4548-9DCA-EA515D7911D7}" dt="2022-08-09T18:48:17.861" v="6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CD58EC14-FC32-4548-9DCA-EA515D7911D7}" dt="2022-08-09T18:48:03.531" v="4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CD58EC14-FC32-4548-9DCA-EA515D7911D7}" dt="2022-08-09T18:47:58.706" v="3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CD58EC14-FC32-4548-9DCA-EA515D7911D7}" dt="2022-08-09T18:48:03.531" v="4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setBg">
          <pc:chgData name="Sansão Hortegal Neto" userId="c82852e4137ae1af" providerId="LiveId" clId="{CD58EC14-FC32-4548-9DCA-EA515D7911D7}" dt="2022-08-09T18:48:17.861" v="6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6CC42970-9C14-47D9-97A6-2E2EA963907D}"/>
    <pc:docChg chg="modMainMaster">
      <pc:chgData name="Sansão Hortegal Neto" userId="c82852e4137ae1af" providerId="LiveId" clId="{6CC42970-9C14-47D9-97A6-2E2EA963907D}" dt="2023-06-01T01:28:58.065" v="1"/>
      <pc:docMkLst>
        <pc:docMk/>
      </pc:docMkLst>
      <pc:sldMasterChg chg="modSldLayout">
        <pc:chgData name="Sansão Hortegal Neto" userId="c82852e4137ae1af" providerId="LiveId" clId="{6CC42970-9C14-47D9-97A6-2E2EA963907D}" dt="2023-06-01T01:28:58.065" v="1"/>
        <pc:sldMasterMkLst>
          <pc:docMk/>
          <pc:sldMasterMk cId="4128706020" sldId="2147483648"/>
        </pc:sldMasterMkLst>
        <pc:sldLayoutChg chg="setBg">
          <pc:chgData name="Sansão Hortegal Neto" userId="c82852e4137ae1af" providerId="LiveId" clId="{6CC42970-9C14-47D9-97A6-2E2EA963907D}" dt="2023-06-01T01:28:58.065" v="1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7282D461-6C67-4BC2-A2B4-A4678458A661}"/>
    <pc:docChg chg="addSld delSld modMainMaster">
      <pc:chgData name="Sansão Hortegal Neto" userId="c82852e4137ae1af" providerId="LiveId" clId="{7282D461-6C67-4BC2-A2B4-A4678458A661}" dt="2023-01-04T19:37:43.266" v="30"/>
      <pc:docMkLst>
        <pc:docMk/>
      </pc:docMkLst>
      <pc:sldChg chg="del">
        <pc:chgData name="Sansão Hortegal Neto" userId="c82852e4137ae1af" providerId="LiveId" clId="{7282D461-6C67-4BC2-A2B4-A4678458A661}" dt="2023-01-04T19:22:59.139" v="23" actId="47"/>
        <pc:sldMkLst>
          <pc:docMk/>
          <pc:sldMk cId="2225239514" sldId="256"/>
        </pc:sldMkLst>
      </pc:sldChg>
      <pc:sldChg chg="new">
        <pc:chgData name="Sansão Hortegal Neto" userId="c82852e4137ae1af" providerId="LiveId" clId="{7282D461-6C67-4BC2-A2B4-A4678458A661}" dt="2023-01-04T19:23:00.526" v="25" actId="680"/>
        <pc:sldMkLst>
          <pc:docMk/>
          <pc:sldMk cId="2555884587" sldId="256"/>
        </pc:sldMkLst>
      </pc:sldChg>
      <pc:sldChg chg="new">
        <pc:chgData name="Sansão Hortegal Neto" userId="c82852e4137ae1af" providerId="LiveId" clId="{7282D461-6C67-4BC2-A2B4-A4678458A661}" dt="2023-01-04T19:33:37.792" v="28" actId="680"/>
        <pc:sldMkLst>
          <pc:docMk/>
          <pc:sldMk cId="2573791344" sldId="257"/>
        </pc:sldMkLst>
      </pc:sldChg>
      <pc:sldChg chg="del">
        <pc:chgData name="Sansão Hortegal Neto" userId="c82852e4137ae1af" providerId="LiveId" clId="{7282D461-6C67-4BC2-A2B4-A4678458A661}" dt="2023-01-04T19:22:59.676" v="24" actId="47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7282D461-6C67-4BC2-A2B4-A4678458A661}" dt="2023-01-04T19:37:43.266" v="30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7282D461-6C67-4BC2-A2B4-A4678458A661}" dt="2023-01-04T19:23:17.979" v="27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7282D461-6C67-4BC2-A2B4-A4678458A661}" dt="2023-01-04T19:23:17.979" v="27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7282D461-6C67-4BC2-A2B4-A4678458A661}" dt="2023-01-04T19:23:13.963" v="26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7282D461-6C67-4BC2-A2B4-A4678458A661}" dt="2023-01-04T19:37:43.266" v="30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7282D461-6C67-4BC2-A2B4-A4678458A661}" dt="2023-01-04T19:22:47.414" v="22" actId="1035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7282D461-6C67-4BC2-A2B4-A4678458A661}" dt="2023-01-04T19:22:41.118" v="14" actId="14100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</pc:sldLayoutChg>
      </pc:sldMasterChg>
    </pc:docChg>
  </pc:docChgLst>
  <pc:docChgLst>
    <pc:chgData name="Sansão Hortegal Neto" userId="c82852e4137ae1af" providerId="LiveId" clId="{D9B4BF44-16EC-42D2-A5CF-BA74ADC3D84F}"/>
    <pc:docChg chg="addSld delSld modMainMaster">
      <pc:chgData name="Sansão Hortegal Neto" userId="c82852e4137ae1af" providerId="LiveId" clId="{D9B4BF44-16EC-42D2-A5CF-BA74ADC3D84F}" dt="2022-08-06T03:44:11.764" v="35" actId="47"/>
      <pc:docMkLst>
        <pc:docMk/>
      </pc:docMkLst>
      <pc:sldChg chg="new">
        <pc:chgData name="Sansão Hortegal Neto" userId="c82852e4137ae1af" providerId="LiveId" clId="{D9B4BF44-16EC-42D2-A5CF-BA74ADC3D84F}" dt="2022-08-06T03:44:02.539" v="22" actId="680"/>
        <pc:sldMkLst>
          <pc:docMk/>
          <pc:sldMk cId="2225239514" sldId="256"/>
        </pc:sldMkLst>
      </pc:sldChg>
      <pc:sldChg chg="del">
        <pc:chgData name="Sansão Hortegal Neto" userId="c82852e4137ae1af" providerId="LiveId" clId="{D9B4BF44-16EC-42D2-A5CF-BA74ADC3D84F}" dt="2022-08-06T03:44:01.811" v="21" actId="47"/>
        <pc:sldMkLst>
          <pc:docMk/>
          <pc:sldMk cId="2734417659" sldId="256"/>
        </pc:sldMkLst>
      </pc:sldChg>
      <pc:sldChg chg="del">
        <pc:chgData name="Sansão Hortegal Neto" userId="c82852e4137ae1af" providerId="LiveId" clId="{D9B4BF44-16EC-42D2-A5CF-BA74ADC3D84F}" dt="2022-08-06T03:44:01.444" v="20" actId="47"/>
        <pc:sldMkLst>
          <pc:docMk/>
          <pc:sldMk cId="459952637" sldId="257"/>
        </pc:sldMkLst>
      </pc:sldChg>
      <pc:sldChg chg="new del">
        <pc:chgData name="Sansão Hortegal Neto" userId="c82852e4137ae1af" providerId="LiveId" clId="{D9B4BF44-16EC-42D2-A5CF-BA74ADC3D84F}" dt="2022-08-06T03:44:10.188" v="30" actId="47"/>
        <pc:sldMkLst>
          <pc:docMk/>
          <pc:sldMk cId="3881931691" sldId="257"/>
        </pc:sldMkLst>
      </pc:sldChg>
      <pc:sldChg chg="new del">
        <pc:chgData name="Sansão Hortegal Neto" userId="c82852e4137ae1af" providerId="LiveId" clId="{D9B4BF44-16EC-42D2-A5CF-BA74ADC3D84F}" dt="2022-08-06T03:44:10.393" v="31" actId="47"/>
        <pc:sldMkLst>
          <pc:docMk/>
          <pc:sldMk cId="3953256059" sldId="258"/>
        </pc:sldMkLst>
      </pc:sldChg>
      <pc:sldChg chg="new del">
        <pc:chgData name="Sansão Hortegal Neto" userId="c82852e4137ae1af" providerId="LiveId" clId="{D9B4BF44-16EC-42D2-A5CF-BA74ADC3D84F}" dt="2022-08-06T03:44:10.621" v="32" actId="47"/>
        <pc:sldMkLst>
          <pc:docMk/>
          <pc:sldMk cId="4003255384" sldId="259"/>
        </pc:sldMkLst>
      </pc:sldChg>
      <pc:sldChg chg="new del">
        <pc:chgData name="Sansão Hortegal Neto" userId="c82852e4137ae1af" providerId="LiveId" clId="{D9B4BF44-16EC-42D2-A5CF-BA74ADC3D84F}" dt="2022-08-06T03:44:10.836" v="33" actId="47"/>
        <pc:sldMkLst>
          <pc:docMk/>
          <pc:sldMk cId="1223176971" sldId="260"/>
        </pc:sldMkLst>
      </pc:sldChg>
      <pc:sldChg chg="new del">
        <pc:chgData name="Sansão Hortegal Neto" userId="c82852e4137ae1af" providerId="LiveId" clId="{D9B4BF44-16EC-42D2-A5CF-BA74ADC3D84F}" dt="2022-08-06T03:44:11.264" v="34" actId="47"/>
        <pc:sldMkLst>
          <pc:docMk/>
          <pc:sldMk cId="1041238751" sldId="261"/>
        </pc:sldMkLst>
      </pc:sldChg>
      <pc:sldChg chg="new del">
        <pc:chgData name="Sansão Hortegal Neto" userId="c82852e4137ae1af" providerId="LiveId" clId="{D9B4BF44-16EC-42D2-A5CF-BA74ADC3D84F}" dt="2022-08-06T03:44:11.764" v="35" actId="47"/>
        <pc:sldMkLst>
          <pc:docMk/>
          <pc:sldMk cId="1200015799" sldId="262"/>
        </pc:sldMkLst>
      </pc:sldChg>
      <pc:sldChg chg="new">
        <pc:chgData name="Sansão Hortegal Neto" userId="c82852e4137ae1af" providerId="LiveId" clId="{D9B4BF44-16EC-42D2-A5CF-BA74ADC3D84F}" dt="2022-08-06T03:44:07.760" v="29" actId="680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D9B4BF44-16EC-42D2-A5CF-BA74ADC3D84F}" dt="2022-08-06T03:43:51.040" v="19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D9B4BF44-16EC-42D2-A5CF-BA74ADC3D84F}" dt="2022-08-06T03:43:51.040" v="19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D9B4BF44-16EC-42D2-A5CF-BA74ADC3D84F}" dt="2022-08-06T01:44:01.263" v="12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D9B4BF44-16EC-42D2-A5CF-BA74ADC3D84F}" dt="2022-08-06T01:43:54.362" v="11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D9B4BF44-16EC-42D2-A5CF-BA74ADC3D84F}" dt="2022-08-06T01:44:32.306" v="17" actId="207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D9B4BF44-16EC-42D2-A5CF-BA74ADC3D84F}" dt="2022-08-06T01:44:32.306" v="17" actId="207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D9B4BF44-16EC-42D2-A5CF-BA74ADC3D84F}" dt="2022-08-06T01:44:19.327" v="16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9918" y="4323644"/>
            <a:ext cx="11073881" cy="934156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B58024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9918" y="1761067"/>
            <a:ext cx="11073881" cy="247226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rgbClr val="6B172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043" y="6603998"/>
            <a:ext cx="2743200" cy="231423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12621" y="11113"/>
            <a:ext cx="9877777" cy="115164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rgbClr val="6B172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545996"/>
            <a:ext cx="11774487" cy="4990269"/>
          </a:xfrm>
        </p:spPr>
        <p:txBody>
          <a:bodyPr/>
          <a:lstStyle>
            <a:lvl1pPr marL="0" indent="0">
              <a:buNone/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F894717-27DB-B951-1692-780F232F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FB7936-A23E-6A99-80F2-A5BF8D0D01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9C9897-0008-E828-DE89-791CFE2CCE6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3791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 Neto</cp:lastModifiedBy>
  <cp:revision>1</cp:revision>
  <dcterms:created xsi:type="dcterms:W3CDTF">2022-08-03T11:57:15Z</dcterms:created>
  <dcterms:modified xsi:type="dcterms:W3CDTF">2023-06-01T01:29:06Z</dcterms:modified>
</cp:coreProperties>
</file>