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6" r:id="rId6"/>
    <p:sldId id="261" r:id="rId7"/>
    <p:sldId id="262" r:id="rId8"/>
    <p:sldId id="264" r:id="rId9"/>
    <p:sldId id="263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DYFQPB8ITM/bvJhKP5fsFQ47G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60d2d770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60d2d7705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6058b41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6058b41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60d2d770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60d2d770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60d2d7705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60d2d7705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60d2d7705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60d2d7705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60d2d770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60d2d770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29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60d2d7705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60d2d7705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60d2d7705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60d2d7705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60d2d770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60d2d770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60d2d770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60d2d7705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460d2d7705_0_13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g3460d2d7705_0_1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g3460d2d7705_0_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60d2d7705_0_17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3460d2d7705_0_17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3460d2d7705_0_1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460d2d7705_0_1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1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3460d2d7705_0_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3460d2d7705_0_178"/>
          <p:cNvSpPr txBox="1">
            <a:spLocks noGrp="1"/>
          </p:cNvSpPr>
          <p:nvPr>
            <p:ph type="title"/>
          </p:nvPr>
        </p:nvSpPr>
        <p:spPr>
          <a:xfrm>
            <a:off x="383500" y="683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g3460d2d7705_0_1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4" name="Google Shape;54;g3460d2d7705_0_178"/>
          <p:cNvSpPr txBox="1">
            <a:spLocks noGrp="1"/>
          </p:cNvSpPr>
          <p:nvPr>
            <p:ph type="body" idx="1"/>
          </p:nvPr>
        </p:nvSpPr>
        <p:spPr>
          <a:xfrm>
            <a:off x="311700" y="13200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3">
  <p:cSld name="TITLE_ONLY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3460d2d7705_0_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6750" y="-31925"/>
            <a:ext cx="9232676" cy="519338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3460d2d7705_0_1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8" name="Google Shape;58;g3460d2d7705_0_183"/>
          <p:cNvSpPr txBox="1">
            <a:spLocks noGrp="1"/>
          </p:cNvSpPr>
          <p:nvPr>
            <p:ph type="body" idx="1"/>
          </p:nvPr>
        </p:nvSpPr>
        <p:spPr>
          <a:xfrm>
            <a:off x="386600" y="538075"/>
            <a:ext cx="8346000" cy="4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5">
  <p:cSld name="MAIN_POINT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3460d2d7705_0_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3460d2d7705_0_1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2" name="Google Shape;62;g3460d2d7705_0_187"/>
          <p:cNvSpPr txBox="1">
            <a:spLocks noGrp="1"/>
          </p:cNvSpPr>
          <p:nvPr>
            <p:ph type="title"/>
          </p:nvPr>
        </p:nvSpPr>
        <p:spPr>
          <a:xfrm>
            <a:off x="750025" y="148650"/>
            <a:ext cx="7947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g3460d2d7705_0_187"/>
          <p:cNvSpPr txBox="1">
            <a:spLocks noGrp="1"/>
          </p:cNvSpPr>
          <p:nvPr>
            <p:ph type="body" idx="1"/>
          </p:nvPr>
        </p:nvSpPr>
        <p:spPr>
          <a:xfrm>
            <a:off x="578075" y="1037275"/>
            <a:ext cx="83670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460d2d7705_0_14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g3460d2d7705_0_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460d2d7705_0_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3460d2d7705_0_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3460d2d7705_0_1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460d2d7705_0_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460d2d7705_0_1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g3460d2d7705_0_1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3460d2d7705_0_1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460d2d7705_0_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3460d2d7705_0_1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460d2d7705_0_15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g3460d2d7705_0_15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g3460d2d7705_0_1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460d2d7705_0_16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g3460d2d7705_0_1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460d2d7705_0_16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3460d2d7705_0_16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g3460d2d7705_0_16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g3460d2d7705_0_16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3460d2d7705_0_1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60d2d7705_0_16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3460d2d7705_0_1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460d2d7705_0_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3460d2d7705_0_1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3460d2d7705_0_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6058b411e_0_0"/>
          <p:cNvSpPr txBox="1">
            <a:spLocks noGrp="1"/>
          </p:cNvSpPr>
          <p:nvPr>
            <p:ph type="title"/>
          </p:nvPr>
        </p:nvSpPr>
        <p:spPr>
          <a:xfrm>
            <a:off x="311700" y="31905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Paleta de cores</a:t>
            </a:r>
            <a:endParaRPr/>
          </a:p>
        </p:txBody>
      </p:sp>
      <p:pic>
        <p:nvPicPr>
          <p:cNvPr id="119" name="Google Shape;119;g346058b411e_0_0" title="Vector Smart Objec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813" y="1245800"/>
            <a:ext cx="7490924" cy="311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60d2d7705_0_193"/>
          <p:cNvSpPr txBox="1">
            <a:spLocks noGrp="1"/>
          </p:cNvSpPr>
          <p:nvPr>
            <p:ph type="title"/>
          </p:nvPr>
        </p:nvSpPr>
        <p:spPr>
          <a:xfrm>
            <a:off x="3168000" y="136248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T</a:t>
            </a:r>
            <a:r>
              <a:rPr lang="pt-BR" sz="2000" dirty="0"/>
              <a:t>ITULO</a:t>
            </a:r>
            <a:endParaRPr lang="pt-BR" sz="2800" dirty="0"/>
          </a:p>
        </p:txBody>
      </p:sp>
      <p:sp>
        <p:nvSpPr>
          <p:cNvPr id="77" name="Google Shape;77;g3460d2d7705_0_193"/>
          <p:cNvSpPr txBox="1">
            <a:spLocks noGrp="1"/>
          </p:cNvSpPr>
          <p:nvPr>
            <p:ph type="body" idx="1"/>
          </p:nvPr>
        </p:nvSpPr>
        <p:spPr>
          <a:xfrm>
            <a:off x="474785" y="2869877"/>
            <a:ext cx="4387837" cy="1673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t-BR" sz="2000" dirty="0"/>
              <a:t>Nome(s) do(s) autor(es)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t-BR" sz="2000" dirty="0"/>
              <a:t>Instituição(</a:t>
            </a:r>
            <a:r>
              <a:rPr lang="pt-BR" sz="2000" dirty="0" err="1"/>
              <a:t>ões</a:t>
            </a:r>
            <a:r>
              <a:rPr lang="pt-BR" sz="2000" dirty="0"/>
              <a:t>)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t-BR" sz="2000" dirty="0"/>
              <a:t>Data e local do evento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60d2d7705_0_198"/>
          <p:cNvSpPr txBox="1">
            <a:spLocks noGrp="1"/>
          </p:cNvSpPr>
          <p:nvPr>
            <p:ph type="title"/>
          </p:nvPr>
        </p:nvSpPr>
        <p:spPr>
          <a:xfrm>
            <a:off x="311700" y="116121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I</a:t>
            </a:r>
            <a:r>
              <a:rPr lang="pt-BR" sz="2000" dirty="0"/>
              <a:t>NTRODUÇÃO</a:t>
            </a:r>
            <a:endParaRPr lang="pt-BR" sz="2800" dirty="0"/>
          </a:p>
        </p:txBody>
      </p:sp>
      <p:sp>
        <p:nvSpPr>
          <p:cNvPr id="83" name="Google Shape;83;g3460d2d7705_0_19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7464244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t-BR" sz="2000" dirty="0"/>
              <a:t>Breve apresentação do tema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t-BR" sz="2000" dirty="0"/>
              <a:t>Importância do assunto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t-BR" sz="2000" dirty="0"/>
              <a:t>Situação-problema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60d2d7705_0_203"/>
          <p:cNvSpPr txBox="1">
            <a:spLocks noGrp="1"/>
          </p:cNvSpPr>
          <p:nvPr>
            <p:ph type="title"/>
          </p:nvPr>
        </p:nvSpPr>
        <p:spPr>
          <a:xfrm>
            <a:off x="247904" y="1966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pt-BR" sz="2800" dirty="0"/>
              <a:t>O</a:t>
            </a:r>
            <a:r>
              <a:rPr lang="pt-BR" sz="2000" dirty="0"/>
              <a:t>BJETIVO</a:t>
            </a:r>
            <a:endParaRPr lang="pt-BR" sz="2800" dirty="0"/>
          </a:p>
        </p:txBody>
      </p:sp>
      <p:sp>
        <p:nvSpPr>
          <p:cNvPr id="89" name="Google Shape;89;g3460d2d7705_0_203"/>
          <p:cNvSpPr txBox="1">
            <a:spLocks noGrp="1"/>
          </p:cNvSpPr>
          <p:nvPr>
            <p:ph type="body" idx="1"/>
          </p:nvPr>
        </p:nvSpPr>
        <p:spPr>
          <a:xfrm>
            <a:off x="311699" y="1389600"/>
            <a:ext cx="7442979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t-BR" sz="2000" dirty="0"/>
              <a:t>Objetivo geral e, se necessário, objetivos específicos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60d2d7705_0_2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pt-BR" sz="3100" dirty="0"/>
              <a:t>M</a:t>
            </a:r>
            <a:r>
              <a:rPr lang="pt-BR" sz="2200" dirty="0"/>
              <a:t>ETODOLOGIA</a:t>
            </a:r>
            <a:br>
              <a:rPr lang="pt-BR" b="1" dirty="0"/>
            </a:br>
            <a:endParaRPr dirty="0"/>
          </a:p>
        </p:txBody>
      </p:sp>
      <p:sp>
        <p:nvSpPr>
          <p:cNvPr id="113" name="Google Shape;113;g3460d2d7705_0_223"/>
          <p:cNvSpPr txBox="1">
            <a:spLocks noGrp="1"/>
          </p:cNvSpPr>
          <p:nvPr>
            <p:ph type="body" idx="1"/>
          </p:nvPr>
        </p:nvSpPr>
        <p:spPr>
          <a:xfrm>
            <a:off x="311699" y="1389600"/>
            <a:ext cx="8243965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52400" indent="0">
              <a:buNone/>
            </a:pPr>
            <a:r>
              <a:rPr lang="pt-BR" sz="2000" dirty="0"/>
              <a:t>Tipo de estudo (</a:t>
            </a:r>
            <a:r>
              <a:rPr lang="pt-BR" sz="2000" dirty="0" err="1"/>
              <a:t>ex</a:t>
            </a:r>
            <a:r>
              <a:rPr lang="pt-BR" sz="2000" dirty="0"/>
              <a:t>: revisão bibliográfica, experimental, estudo de caso, etc.)</a:t>
            </a:r>
          </a:p>
          <a:p>
            <a:pPr marL="152400" indent="0">
              <a:buNone/>
            </a:pPr>
            <a:r>
              <a:rPr lang="pt-BR" sz="2000" dirty="0"/>
              <a:t>Amostra/população</a:t>
            </a:r>
          </a:p>
          <a:p>
            <a:pPr marL="152400" indent="0">
              <a:buNone/>
            </a:pPr>
            <a:r>
              <a:rPr lang="pt-BR" sz="2000" dirty="0"/>
              <a:t>Procedimentos e instrumentos</a:t>
            </a:r>
          </a:p>
          <a:p>
            <a:pPr marL="152400" indent="0">
              <a:buNone/>
            </a:pPr>
            <a:r>
              <a:rPr lang="pt-BR" sz="2000" dirty="0"/>
              <a:t>Análise dos dados (se aplicável)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531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60d2d7705_0_208"/>
          <p:cNvSpPr txBox="1">
            <a:spLocks noGrp="1"/>
          </p:cNvSpPr>
          <p:nvPr>
            <p:ph type="title"/>
          </p:nvPr>
        </p:nvSpPr>
        <p:spPr>
          <a:xfrm>
            <a:off x="439290" y="31459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pt-BR" sz="2700" dirty="0"/>
              <a:t>R</a:t>
            </a:r>
            <a:r>
              <a:rPr lang="pt-BR" sz="2000" dirty="0"/>
              <a:t>ESULTADOS</a:t>
            </a:r>
            <a:br>
              <a:rPr lang="pt-BR" b="1" dirty="0"/>
            </a:br>
            <a:r>
              <a:rPr lang="pt-BR" dirty="0"/>
              <a:t> </a:t>
            </a:r>
            <a:endParaRPr dirty="0"/>
          </a:p>
        </p:txBody>
      </p:sp>
      <p:sp>
        <p:nvSpPr>
          <p:cNvPr id="95" name="Google Shape;95;g3460d2d7705_0_208"/>
          <p:cNvSpPr txBox="1">
            <a:spLocks noGrp="1"/>
          </p:cNvSpPr>
          <p:nvPr>
            <p:ph type="body" idx="1"/>
          </p:nvPr>
        </p:nvSpPr>
        <p:spPr>
          <a:xfrm>
            <a:off x="1055979" y="1566481"/>
            <a:ext cx="6620728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52400" indent="0">
              <a:buNone/>
            </a:pPr>
            <a:r>
              <a:rPr lang="pt-BR" sz="2000" dirty="0"/>
              <a:t>Dados principais obtidos</a:t>
            </a:r>
          </a:p>
          <a:p>
            <a:pPr marL="152400" indent="0">
              <a:buNone/>
            </a:pPr>
            <a:r>
              <a:rPr lang="pt-BR" sz="2000" dirty="0"/>
              <a:t>Gráficos, tabelas ou imagens (sempre com legenda clara)</a:t>
            </a:r>
          </a:p>
          <a:p>
            <a:pPr marL="152400" indent="0">
              <a:buNone/>
            </a:pPr>
            <a:r>
              <a:rPr lang="pt-BR" sz="2000" dirty="0"/>
              <a:t>Destaque para os achados mais relevantes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60d2d7705_0_213"/>
          <p:cNvSpPr txBox="1">
            <a:spLocks noGrp="1"/>
          </p:cNvSpPr>
          <p:nvPr>
            <p:ph type="title"/>
          </p:nvPr>
        </p:nvSpPr>
        <p:spPr>
          <a:xfrm>
            <a:off x="885858" y="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pt-BR" sz="2800" dirty="0"/>
              <a:t>D</a:t>
            </a:r>
            <a:r>
              <a:rPr lang="pt-BR" sz="2000" dirty="0"/>
              <a:t>ISCUSSÃO</a:t>
            </a:r>
            <a:endParaRPr lang="pt-BR" sz="2800" dirty="0"/>
          </a:p>
        </p:txBody>
      </p:sp>
      <p:sp>
        <p:nvSpPr>
          <p:cNvPr id="101" name="Google Shape;101;g3460d2d7705_0_213"/>
          <p:cNvSpPr txBox="1">
            <a:spLocks noGrp="1"/>
          </p:cNvSpPr>
          <p:nvPr>
            <p:ph type="body" idx="1"/>
          </p:nvPr>
        </p:nvSpPr>
        <p:spPr>
          <a:xfrm>
            <a:off x="1027720" y="1467572"/>
            <a:ext cx="7088560" cy="1438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t-BR" dirty="0"/>
              <a:t>Interpretação dos resultados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t-BR" dirty="0"/>
              <a:t>Comparação com a literatura (se for o caso)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t-BR" dirty="0"/>
              <a:t>Explicações ou hipóteses para os achados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60d2d7705_0_223"/>
          <p:cNvSpPr txBox="1">
            <a:spLocks noGrp="1"/>
          </p:cNvSpPr>
          <p:nvPr>
            <p:ph type="title"/>
          </p:nvPr>
        </p:nvSpPr>
        <p:spPr>
          <a:xfrm>
            <a:off x="311700" y="87767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pt-BR" sz="2800" dirty="0"/>
              <a:t>C</a:t>
            </a:r>
            <a:r>
              <a:rPr lang="pt-BR" sz="2000" dirty="0"/>
              <a:t>ONCLUSÃO</a:t>
            </a:r>
            <a:endParaRPr lang="pt-BR" sz="2800" dirty="0"/>
          </a:p>
        </p:txBody>
      </p:sp>
      <p:sp>
        <p:nvSpPr>
          <p:cNvPr id="113" name="Google Shape;113;g3460d2d7705_0_2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5486588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t-BR" sz="2000" dirty="0"/>
              <a:t>Retomada do objetivo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t-BR" sz="2000" dirty="0"/>
              <a:t>Principais conclusões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t-BR" sz="2000" dirty="0"/>
              <a:t>Possíveis implicações práticas ou teóricas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t-BR" sz="2000" dirty="0"/>
              <a:t>Sugestões para pesquisas futuras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60d2d7705_0_218"/>
          <p:cNvSpPr txBox="1">
            <a:spLocks noGrp="1"/>
          </p:cNvSpPr>
          <p:nvPr>
            <p:ph type="title"/>
          </p:nvPr>
        </p:nvSpPr>
        <p:spPr>
          <a:xfrm>
            <a:off x="389672" y="29333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R</a:t>
            </a:r>
            <a:r>
              <a:rPr lang="pt-BR" sz="2000" dirty="0"/>
              <a:t>EFERENCIAS</a:t>
            </a:r>
            <a:endParaRPr lang="pt-BR" sz="2800" dirty="0"/>
          </a:p>
        </p:txBody>
      </p:sp>
      <p:sp>
        <p:nvSpPr>
          <p:cNvPr id="107" name="Google Shape;107;g3460d2d7705_0_218"/>
          <p:cNvSpPr txBox="1">
            <a:spLocks noGrp="1"/>
          </p:cNvSpPr>
          <p:nvPr>
            <p:ph type="body" idx="1"/>
          </p:nvPr>
        </p:nvSpPr>
        <p:spPr>
          <a:xfrm>
            <a:off x="311699" y="1389600"/>
            <a:ext cx="7981695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52400" indent="0">
              <a:buNone/>
            </a:pPr>
            <a:r>
              <a:rPr lang="pt-BR" sz="2000" dirty="0"/>
              <a:t>Só se realmente necessário (por exemplo, se você citar diretamente algum dado)</a:t>
            </a:r>
          </a:p>
          <a:p>
            <a:pPr marL="152400" indent="0">
              <a:buNone/>
            </a:pPr>
            <a:r>
              <a:rPr lang="pt-BR" sz="2000" dirty="0"/>
              <a:t>Em formato reduzido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153</Words>
  <Application>Microsoft Office PowerPoint</Application>
  <PresentationFormat>Apresentação na tela (16:9)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Apresentação do PowerPoint</vt:lpstr>
      <vt:lpstr>TITULO</vt:lpstr>
      <vt:lpstr>INTRODUÇÃO</vt:lpstr>
      <vt:lpstr>OBJETIVO</vt:lpstr>
      <vt:lpstr>METODOLOGIA </vt:lpstr>
      <vt:lpstr>RESULTADOS  </vt:lpstr>
      <vt:lpstr>DISCUSSÃO</vt:lpstr>
      <vt:lpstr>CONCLUSÃO</vt:lpstr>
      <vt:lpstr>REFERENCIAS</vt:lpstr>
      <vt:lpstr>Paleta de cores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ALESSANDRA GASPAR MENEGHELLI LUCHETTI</dc:creator>
  <cp:lastModifiedBy>EVANDRO MARIANETTI FIOCO</cp:lastModifiedBy>
  <cp:revision>5</cp:revision>
  <dcterms:modified xsi:type="dcterms:W3CDTF">2025-05-28T20:11:29Z</dcterms:modified>
</cp:coreProperties>
</file>