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8" d="100"/>
          <a:sy n="18" d="100"/>
        </p:scale>
        <p:origin x="273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1DE85-74E0-4A8F-B04A-589C9BADC7AE}" type="datetimeFigureOut">
              <a:rPr lang="pt-BR" smtClean="0"/>
              <a:t>30/08/2024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37AF-E4E0-4E63-8456-E3BFD47B36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4145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1DE85-74E0-4A8F-B04A-589C9BADC7AE}" type="datetimeFigureOut">
              <a:rPr lang="pt-BR" smtClean="0"/>
              <a:t>30/08/2024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37AF-E4E0-4E63-8456-E3BFD47B36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9816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1DE85-74E0-4A8F-B04A-589C9BADC7AE}" type="datetimeFigureOut">
              <a:rPr lang="pt-BR" smtClean="0"/>
              <a:t>30/08/2024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37AF-E4E0-4E63-8456-E3BFD47B36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5540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1DE85-74E0-4A8F-B04A-589C9BADC7AE}" type="datetimeFigureOut">
              <a:rPr lang="pt-BR" smtClean="0"/>
              <a:t>30/08/2024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37AF-E4E0-4E63-8456-E3BFD47B36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1194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1DE85-74E0-4A8F-B04A-589C9BADC7AE}" type="datetimeFigureOut">
              <a:rPr lang="pt-BR" smtClean="0"/>
              <a:t>30/08/2024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37AF-E4E0-4E63-8456-E3BFD47B36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6211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1DE85-74E0-4A8F-B04A-589C9BADC7AE}" type="datetimeFigureOut">
              <a:rPr lang="pt-BR" smtClean="0"/>
              <a:t>30/08/2024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37AF-E4E0-4E63-8456-E3BFD47B36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1967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1DE85-74E0-4A8F-B04A-589C9BADC7AE}" type="datetimeFigureOut">
              <a:rPr lang="pt-BR" smtClean="0"/>
              <a:t>30/08/2024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37AF-E4E0-4E63-8456-E3BFD47B36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008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1DE85-74E0-4A8F-B04A-589C9BADC7AE}" type="datetimeFigureOut">
              <a:rPr lang="pt-BR" smtClean="0"/>
              <a:t>30/08/2024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37AF-E4E0-4E63-8456-E3BFD47B36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9022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1DE85-74E0-4A8F-B04A-589C9BADC7AE}" type="datetimeFigureOut">
              <a:rPr lang="pt-BR" smtClean="0"/>
              <a:t>30/08/2024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37AF-E4E0-4E63-8456-E3BFD47B36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6370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1DE85-74E0-4A8F-B04A-589C9BADC7AE}" type="datetimeFigureOut">
              <a:rPr lang="pt-BR" smtClean="0"/>
              <a:t>30/08/2024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37AF-E4E0-4E63-8456-E3BFD47B36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2952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81DE85-74E0-4A8F-B04A-589C9BADC7AE}" type="datetimeFigureOut">
              <a:rPr lang="pt-BR" smtClean="0"/>
              <a:t>30/08/2024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37AF-E4E0-4E63-8456-E3BFD47B36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16101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81DE85-74E0-4A8F-B04A-589C9BADC7AE}" type="datetimeFigureOut">
              <a:rPr lang="pt-BR" smtClean="0"/>
              <a:t>30/08/2024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237AF-E4E0-4E63-8456-E3BFD47B368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2662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1C0144D6-9C13-453F-8F89-0CFFD7AFE8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7451" y="5795682"/>
            <a:ext cx="27944386" cy="2743200"/>
          </a:xfrm>
        </p:spPr>
        <p:txBody>
          <a:bodyPr anchor="t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t-BR" sz="7200" b="1" dirty="0">
                <a:latin typeface="Arial" panose="020B0604020202020204" pitchFamily="34" charset="0"/>
                <a:cs typeface="Arial" panose="020B0604020202020204" pitchFamily="34" charset="0"/>
              </a:rPr>
              <a:t>TÍTULO EM CAIXA ALTA</a:t>
            </a:r>
            <a:br>
              <a:rPr lang="pt-BR" sz="7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7200" b="1" dirty="0">
                <a:latin typeface="Arial" panose="020B0604020202020204" pitchFamily="34" charset="0"/>
                <a:cs typeface="Arial" panose="020B0604020202020204" pitchFamily="34" charset="0"/>
              </a:rPr>
              <a:t>TÍTULO EM CAIXA ALTA </a:t>
            </a:r>
          </a:p>
        </p:txBody>
      </p:sp>
      <p:sp>
        <p:nvSpPr>
          <p:cNvPr id="7" name="Espaço Reservado para Conteúdo 6">
            <a:extLst>
              <a:ext uri="{FF2B5EF4-FFF2-40B4-BE49-F238E27FC236}">
                <a16:creationId xmlns:a16="http://schemas.microsoft.com/office/drawing/2014/main" id="{467358D9-3711-4D60-9027-A4AD2AE693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27451" y="10917116"/>
            <a:ext cx="13371137" cy="2958542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4400" dirty="0"/>
          </a:p>
        </p:txBody>
      </p:sp>
      <p:sp>
        <p:nvSpPr>
          <p:cNvPr id="8" name="Espaço Reservado para Conteúdo 7">
            <a:extLst>
              <a:ext uri="{FF2B5EF4-FFF2-40B4-BE49-F238E27FC236}">
                <a16:creationId xmlns:a16="http://schemas.microsoft.com/office/drawing/2014/main" id="{2D24B75E-3D5F-429C-A2F4-17A9A76504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800700" y="10917116"/>
            <a:ext cx="13371137" cy="2958542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4400" dirty="0"/>
          </a:p>
        </p:txBody>
      </p:sp>
      <p:sp>
        <p:nvSpPr>
          <p:cNvPr id="9" name="Título 5">
            <a:extLst>
              <a:ext uri="{FF2B5EF4-FFF2-40B4-BE49-F238E27FC236}">
                <a16:creationId xmlns:a16="http://schemas.microsoft.com/office/drawing/2014/main" id="{CFA56814-4E16-44A3-B020-9288D9C55A5B}"/>
              </a:ext>
            </a:extLst>
          </p:cNvPr>
          <p:cNvSpPr txBox="1">
            <a:spLocks/>
          </p:cNvSpPr>
          <p:nvPr/>
        </p:nvSpPr>
        <p:spPr>
          <a:xfrm>
            <a:off x="2429947" y="8916867"/>
            <a:ext cx="27944386" cy="162226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323990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559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Autor¹; Autor²; Autor³...</a:t>
            </a:r>
          </a:p>
          <a:p>
            <a:pPr algn="ctr"/>
            <a:r>
              <a:rPr lang="pt-BR" sz="3600" dirty="0">
                <a:latin typeface="Arial" panose="020B0604020202020204" pitchFamily="34" charset="0"/>
                <a:cs typeface="Arial" panose="020B0604020202020204" pitchFamily="34" charset="0"/>
              </a:rPr>
              <a:t>¹Filiações</a:t>
            </a:r>
          </a:p>
        </p:txBody>
      </p:sp>
    </p:spTree>
    <p:extLst>
      <p:ext uri="{BB962C8B-B14F-4D97-AF65-F5344CB8AC3E}">
        <p14:creationId xmlns:p14="http://schemas.microsoft.com/office/powerpoint/2010/main" val="558311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</TotalTime>
  <Words>16</Words>
  <Application>Microsoft Office PowerPoint</Application>
  <PresentationFormat>Personalizar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TÍTULO EM CAIXA ALTA TÍTULO EM CAIXA ALTA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Maruan Coltro Gosch</dc:creator>
  <cp:lastModifiedBy>Maruan Coltro Gosch</cp:lastModifiedBy>
  <cp:revision>4</cp:revision>
  <dcterms:created xsi:type="dcterms:W3CDTF">2023-12-01T19:10:05Z</dcterms:created>
  <dcterms:modified xsi:type="dcterms:W3CDTF">2024-08-30T19:30:16Z</dcterms:modified>
</cp:coreProperties>
</file>