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21602700" cy="39585900"/>
  <p:notesSz cx="6858000" cy="9144000"/>
  <p:embeddedFontLst>
    <p:embeddedFont>
      <p:font typeface="Neue Montreal Bold Italics" charset="1" panose="00000400000000000000"/>
      <p:regular r:id="rId7"/>
    </p:embeddedFont>
    <p:embeddedFont>
      <p:font typeface="Open Sans Bold" charset="1" panose="020B0806030504020204"/>
      <p:regular r:id="rId8"/>
    </p:embeddedFont>
    <p:embeddedFont>
      <p:font typeface="Alga Italics" charset="1" panose="020A00030704060200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3531567"/>
            <a:ext cx="21600000" cy="5400000"/>
          </a:xfrm>
          <a:custGeom>
            <a:avLst/>
            <a:gdLst/>
            <a:ahLst/>
            <a:cxnLst/>
            <a:rect r="r" b="b" t="t" l="l"/>
            <a:pathLst>
              <a:path h="5400000" w="21600000">
                <a:moveTo>
                  <a:pt x="0" y="0"/>
                </a:moveTo>
                <a:lnTo>
                  <a:pt x="21600000" y="0"/>
                </a:lnTo>
                <a:lnTo>
                  <a:pt x="21600000" y="5400000"/>
                </a:lnTo>
                <a:lnTo>
                  <a:pt x="0" y="5400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0800000">
            <a:off x="-518373" y="-2124841"/>
            <a:ext cx="22636746" cy="6700534"/>
          </a:xfrm>
          <a:custGeom>
            <a:avLst/>
            <a:gdLst/>
            <a:ahLst/>
            <a:cxnLst/>
            <a:rect r="r" b="b" t="t" l="l"/>
            <a:pathLst>
              <a:path h="6700534" w="22636746">
                <a:moveTo>
                  <a:pt x="0" y="0"/>
                </a:moveTo>
                <a:lnTo>
                  <a:pt x="22636746" y="0"/>
                </a:lnTo>
                <a:lnTo>
                  <a:pt x="22636746" y="6700534"/>
                </a:lnTo>
                <a:lnTo>
                  <a:pt x="0" y="670053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2159" t="0" r="-2159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717153" y="4359693"/>
            <a:ext cx="5074859" cy="3743749"/>
          </a:xfrm>
          <a:custGeom>
            <a:avLst/>
            <a:gdLst/>
            <a:ahLst/>
            <a:cxnLst/>
            <a:rect r="r" b="b" t="t" l="l"/>
            <a:pathLst>
              <a:path h="3743749" w="5074859">
                <a:moveTo>
                  <a:pt x="0" y="0"/>
                </a:moveTo>
                <a:lnTo>
                  <a:pt x="5074859" y="0"/>
                </a:lnTo>
                <a:lnTo>
                  <a:pt x="5074859" y="3743749"/>
                </a:lnTo>
                <a:lnTo>
                  <a:pt x="0" y="374374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17858" t="-64526" r="-19691" b="-6864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8225000" y="5016567"/>
            <a:ext cx="2430000" cy="2430000"/>
          </a:xfrm>
          <a:custGeom>
            <a:avLst/>
            <a:gdLst/>
            <a:ahLst/>
            <a:cxnLst/>
            <a:rect r="r" b="b" t="t" l="l"/>
            <a:pathLst>
              <a:path h="2430000" w="2430000">
                <a:moveTo>
                  <a:pt x="0" y="0"/>
                </a:moveTo>
                <a:lnTo>
                  <a:pt x="2430000" y="0"/>
                </a:lnTo>
                <a:lnTo>
                  <a:pt x="2430000" y="2430000"/>
                </a:lnTo>
                <a:lnTo>
                  <a:pt x="0" y="24300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4139825" y="1751400"/>
            <a:ext cx="13320351" cy="7314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52"/>
              </a:lnSpc>
            </a:pPr>
            <a:r>
              <a:rPr lang="en-US" b="true" sz="4251" i="true">
                <a:solidFill>
                  <a:srgbClr val="214672"/>
                </a:solidFill>
                <a:latin typeface="Neue Montreal Bold Italics"/>
                <a:ea typeface="Neue Montreal Bold Italics"/>
                <a:cs typeface="Neue Montreal Bold Italics"/>
                <a:sym typeface="Neue Montreal Bold Italics"/>
              </a:rPr>
              <a:t>Painéis Científicos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8287742" y="5736447"/>
            <a:ext cx="2304516" cy="9330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13"/>
              </a:lnSpc>
            </a:pPr>
            <a:r>
              <a:rPr lang="en-US" sz="2652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Foto do apresentador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792012" y="4864167"/>
            <a:ext cx="11961963" cy="13684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0"/>
              </a:lnSpc>
            </a:pPr>
            <a:r>
              <a:rPr lang="en-US" sz="80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TÍTULO DO TRABALHO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109217" y="6776007"/>
            <a:ext cx="7327553" cy="6705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i="true">
                <a:solidFill>
                  <a:srgbClr val="000000"/>
                </a:solidFill>
                <a:latin typeface="Alga Italics"/>
                <a:ea typeface="Alga Italics"/>
                <a:cs typeface="Alga Italics"/>
                <a:sym typeface="Alga Italics"/>
              </a:rPr>
              <a:t>AUTORES NOME COMPLETO E AFILIACÁO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643832" y="10119894"/>
            <a:ext cx="8258324" cy="21983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LETRA TAMANHO 42 OU MAIOR</a:t>
            </a:r>
          </a:p>
          <a:p>
            <a:pPr algn="ctr">
              <a:lnSpc>
                <a:spcPts val="5880"/>
              </a:lnSpc>
            </a:pPr>
            <a:r>
              <a:rPr lang="en-US" sz="42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SEM FONTE OBRIGATÓRIA</a:t>
            </a:r>
          </a:p>
          <a:p>
            <a:pPr algn="ctr">
              <a:lnSpc>
                <a:spcPts val="5880"/>
              </a:lnSpc>
            </a:pPr>
            <a:r>
              <a:rPr lang="en-US" sz="42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NÃO UTILIZAR CORES CLARAS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DAGoNG8mEw8</dc:identifier>
  <dcterms:modified xsi:type="dcterms:W3CDTF">2011-08-01T06:04:30Z</dcterms:modified>
  <cp:revision>1</cp:revision>
  <dc:title>Template PAINEIS</dc:title>
</cp:coreProperties>
</file>