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EF1"/>
    <a:srgbClr val="46A4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88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20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74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42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26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57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286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43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89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224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5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56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28D254-C39D-4DDD-A77A-51AF9ABBB3C9}" type="datetimeFigureOut">
              <a:rPr lang="pt-BR" smtClean="0"/>
              <a:t>12/04/2025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41BC32-B2A9-48B4-ADB1-52A787912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89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5AE80C77-0474-E02F-1C75-207CFA3ED8D0}"/>
              </a:ext>
            </a:extLst>
          </p:cNvPr>
          <p:cNvSpPr txBox="1"/>
          <p:nvPr/>
        </p:nvSpPr>
        <p:spPr>
          <a:xfrm>
            <a:off x="133859" y="1042003"/>
            <a:ext cx="4875782" cy="374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A41DD49-2CE0-4B75-9748-095B1B6D9794}"/>
              </a:ext>
            </a:extLst>
          </p:cNvPr>
          <p:cNvSpPr txBox="1"/>
          <p:nvPr/>
        </p:nvSpPr>
        <p:spPr>
          <a:xfrm>
            <a:off x="133859" y="1455750"/>
            <a:ext cx="4875782" cy="477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Name X. X. Surname</a:t>
            </a:r>
            <a:r>
              <a:rPr lang="en-US" sz="12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Name Surname</a:t>
            </a:r>
            <a:r>
              <a:rPr lang="en-US" sz="12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Name X. Surname</a:t>
            </a:r>
            <a:r>
              <a:rPr lang="en-US" sz="12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1,2* </a:t>
            </a:r>
            <a:r>
              <a:rPr lang="en-US" sz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(Note: underline the name of the presenter)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EC1A95A-739E-0563-99C2-D0205E63BA29}"/>
              </a:ext>
            </a:extLst>
          </p:cNvPr>
          <p:cNvSpPr txBox="1"/>
          <p:nvPr/>
        </p:nvSpPr>
        <p:spPr>
          <a:xfrm>
            <a:off x="133859" y="1933269"/>
            <a:ext cx="48757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1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Name of the Laboratory or Department, Name of the University or Institution, Acronym, City, Country.</a:t>
            </a:r>
            <a:endParaRPr lang="pt-BR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10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1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Name of the Laboratory or Department, Name of the University or Institution, Acronym, City, Country.</a:t>
            </a:r>
            <a:endParaRPr lang="pt-BR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E-mail: XXXXXXXX@XXXXXXX</a:t>
            </a:r>
            <a:endParaRPr lang="pt-BR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7998E98-080F-D6D5-30EE-B71B60ECCD75}"/>
              </a:ext>
            </a:extLst>
          </p:cNvPr>
          <p:cNvSpPr txBox="1"/>
          <p:nvPr/>
        </p:nvSpPr>
        <p:spPr>
          <a:xfrm>
            <a:off x="133859" y="2898942"/>
            <a:ext cx="2356523" cy="231931"/>
          </a:xfrm>
          <a:prstGeom prst="rect">
            <a:avLst/>
          </a:prstGeom>
          <a:solidFill>
            <a:srgbClr val="BDDEF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6328" tIns="8164" rIns="16328" bIns="8164">
            <a:spAutoFit/>
          </a:bodyPr>
          <a:lstStyle/>
          <a:p>
            <a:pPr algn="ctr" defTabSz="771556">
              <a:defRPr/>
            </a:pPr>
            <a:r>
              <a:rPr lang="pt-BR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114C326-64E6-B3A3-1AE6-E8C32577AA8D}"/>
              </a:ext>
            </a:extLst>
          </p:cNvPr>
          <p:cNvSpPr txBox="1"/>
          <p:nvPr/>
        </p:nvSpPr>
        <p:spPr>
          <a:xfrm>
            <a:off x="133859" y="4859225"/>
            <a:ext cx="2356523" cy="231931"/>
          </a:xfrm>
          <a:prstGeom prst="rect">
            <a:avLst/>
          </a:prstGeom>
          <a:solidFill>
            <a:srgbClr val="BDDEF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6328" tIns="8164" rIns="16328" bIns="8164">
            <a:spAutoFit/>
          </a:bodyPr>
          <a:lstStyle/>
          <a:p>
            <a:pPr algn="ctr" defTabSz="771556">
              <a:defRPr/>
            </a:pPr>
            <a:r>
              <a:rPr lang="pt-BR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68E6DE-537D-8551-6BC4-784A422490BB}"/>
              </a:ext>
            </a:extLst>
          </p:cNvPr>
          <p:cNvSpPr txBox="1"/>
          <p:nvPr/>
        </p:nvSpPr>
        <p:spPr>
          <a:xfrm>
            <a:off x="2653119" y="2898942"/>
            <a:ext cx="2356523" cy="231931"/>
          </a:xfrm>
          <a:prstGeom prst="rect">
            <a:avLst/>
          </a:prstGeom>
          <a:solidFill>
            <a:srgbClr val="BDDEF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6328" tIns="8164" rIns="16328" bIns="8164">
            <a:spAutoFit/>
          </a:bodyPr>
          <a:lstStyle/>
          <a:p>
            <a:pPr algn="ctr" defTabSz="771556">
              <a:defRPr/>
            </a:pPr>
            <a:r>
              <a:rPr lang="pt-BR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A80869F-632D-888E-9F95-51C02FED5AD2}"/>
              </a:ext>
            </a:extLst>
          </p:cNvPr>
          <p:cNvSpPr txBox="1"/>
          <p:nvPr/>
        </p:nvSpPr>
        <p:spPr>
          <a:xfrm>
            <a:off x="2653118" y="4859225"/>
            <a:ext cx="2356523" cy="231931"/>
          </a:xfrm>
          <a:prstGeom prst="rect">
            <a:avLst/>
          </a:prstGeom>
          <a:solidFill>
            <a:srgbClr val="BDDEF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6328" tIns="8164" rIns="16328" bIns="8164">
            <a:spAutoFit/>
          </a:bodyPr>
          <a:lstStyle/>
          <a:p>
            <a:pPr algn="ctr" defTabSz="771556">
              <a:defRPr/>
            </a:pPr>
            <a:r>
              <a:rPr lang="pt-BR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DF610190-36CE-40C7-D676-C2962768559B}"/>
              </a:ext>
            </a:extLst>
          </p:cNvPr>
          <p:cNvSpPr txBox="1"/>
          <p:nvPr/>
        </p:nvSpPr>
        <p:spPr>
          <a:xfrm>
            <a:off x="133860" y="8250367"/>
            <a:ext cx="4794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References: </a:t>
            </a:r>
            <a:r>
              <a:rPr lang="en-US" sz="9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LAST NAME, X. X. et al (YEAR). Title. DOI/ISBN. </a:t>
            </a:r>
          </a:p>
          <a:p>
            <a:r>
              <a:rPr lang="en-US" sz="9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You can use QR Code for references.</a:t>
            </a:r>
          </a:p>
          <a:p>
            <a:r>
              <a:rPr lang="en-US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Funding</a:t>
            </a:r>
            <a:r>
              <a:rPr lang="en-US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 "This research was funded by </a:t>
            </a:r>
            <a:r>
              <a:rPr lang="en-US" sz="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[funder name]</a:t>
            </a:r>
            <a:r>
              <a:rPr lang="en-US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process n° </a:t>
            </a:r>
            <a:r>
              <a:rPr lang="en-US" sz="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[xxx]</a:t>
            </a:r>
            <a:r>
              <a:rPr lang="en-US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“.</a:t>
            </a:r>
            <a:r>
              <a:rPr lang="en-US" sz="9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You can add institutional logos. If not, you can ignore it.</a:t>
            </a:r>
            <a:endParaRPr lang="pt-BR" sz="9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FC7F484-2BCC-9D4C-1982-3C3547785C5E}"/>
              </a:ext>
            </a:extLst>
          </p:cNvPr>
          <p:cNvSpPr txBox="1"/>
          <p:nvPr/>
        </p:nvSpPr>
        <p:spPr>
          <a:xfrm>
            <a:off x="133859" y="5094248"/>
            <a:ext cx="23565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materials and procedures used to carry out the research that the author considers necessary. We strongly recommend using little text on the banner, giving preference to images and/or tables when applicable.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22A27E0-9A88-5CCD-9F8C-9F692D326BE6}"/>
              </a:ext>
            </a:extLst>
          </p:cNvPr>
          <p:cNvSpPr txBox="1"/>
          <p:nvPr/>
        </p:nvSpPr>
        <p:spPr>
          <a:xfrm>
            <a:off x="133859" y="3148649"/>
            <a:ext cx="23565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Present the general subject or important concepts for understanding the research. Present the general objective of the study.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A634FF35-660A-B346-2D55-50BA8FBE4BC5}"/>
              </a:ext>
            </a:extLst>
          </p:cNvPr>
          <p:cNvSpPr txBox="1"/>
          <p:nvPr/>
        </p:nvSpPr>
        <p:spPr>
          <a:xfrm>
            <a:off x="2653118" y="5094248"/>
            <a:ext cx="2356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Present the finalization of the idea, aligned with the objective and results of the research.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79A9A18-2F98-7BA9-50A7-A8E1270216CA}"/>
              </a:ext>
            </a:extLst>
          </p:cNvPr>
          <p:cNvSpPr txBox="1"/>
          <p:nvPr/>
        </p:nvSpPr>
        <p:spPr>
          <a:xfrm>
            <a:off x="2653118" y="3148649"/>
            <a:ext cx="2356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Highlight the main results obtained in the research. We strongly recommend using little text on the banner, giving preference to images and/or tables when applicable.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m 1" descr="Uma imagem contendo 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F506572D-E03C-DBB5-0B5B-1E5ACA5B6C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97" b="28098"/>
          <a:stretch/>
        </p:blipFill>
        <p:spPr bwMode="auto">
          <a:xfrm>
            <a:off x="0" y="4515"/>
            <a:ext cx="5143500" cy="10150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24801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244</Words>
  <Application>Microsoft Office PowerPoint</Application>
  <PresentationFormat>Apresentação na tela (16:9)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Andreanne Vasconcelos</dc:creator>
  <cp:lastModifiedBy>Andreanne Vasconcelos</cp:lastModifiedBy>
  <cp:revision>5</cp:revision>
  <dcterms:created xsi:type="dcterms:W3CDTF">2024-03-08T23:37:00Z</dcterms:created>
  <dcterms:modified xsi:type="dcterms:W3CDTF">2025-04-12T22:41:17Z</dcterms:modified>
</cp:coreProperties>
</file>